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1"/>
  </p:notesMasterIdLst>
  <p:handoutMasterIdLst>
    <p:handoutMasterId r:id="rId32"/>
  </p:handoutMasterIdLst>
  <p:sldIdLst>
    <p:sldId id="256" r:id="rId5"/>
    <p:sldId id="263" r:id="rId6"/>
    <p:sldId id="2147377758" r:id="rId7"/>
    <p:sldId id="295" r:id="rId8"/>
    <p:sldId id="287" r:id="rId9"/>
    <p:sldId id="2147377767" r:id="rId10"/>
    <p:sldId id="2147377769" r:id="rId11"/>
    <p:sldId id="264" r:id="rId12"/>
    <p:sldId id="2147377738" r:id="rId13"/>
    <p:sldId id="268" r:id="rId14"/>
    <p:sldId id="2147377737" r:id="rId15"/>
    <p:sldId id="397" r:id="rId16"/>
    <p:sldId id="398" r:id="rId17"/>
    <p:sldId id="270" r:id="rId18"/>
    <p:sldId id="2147377764" r:id="rId19"/>
    <p:sldId id="271" r:id="rId20"/>
    <p:sldId id="2147377765" r:id="rId21"/>
    <p:sldId id="2147377775" r:id="rId22"/>
    <p:sldId id="2142531898" r:id="rId23"/>
    <p:sldId id="2147469787" r:id="rId24"/>
    <p:sldId id="2147469808" r:id="rId25"/>
    <p:sldId id="2147377776" r:id="rId26"/>
    <p:sldId id="311" r:id="rId27"/>
    <p:sldId id="306" r:id="rId28"/>
    <p:sldId id="285" r:id="rId29"/>
    <p:sldId id="267" r:id="rId30"/>
  </p:sldIdLst>
  <p:sldSz cx="12779375" cy="71993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E16F934-8EE6-43ED-AA48-661F91D9060B}">
          <p14:sldIdLst>
            <p14:sldId id="256"/>
            <p14:sldId id="263"/>
            <p14:sldId id="2147377758"/>
            <p14:sldId id="295"/>
            <p14:sldId id="287"/>
            <p14:sldId id="2147377767"/>
            <p14:sldId id="2147377769"/>
            <p14:sldId id="264"/>
            <p14:sldId id="2147377738"/>
            <p14:sldId id="268"/>
            <p14:sldId id="2147377737"/>
            <p14:sldId id="397"/>
            <p14:sldId id="398"/>
            <p14:sldId id="270"/>
            <p14:sldId id="2147377764"/>
            <p14:sldId id="271"/>
            <p14:sldId id="2147377765"/>
            <p14:sldId id="2147377775"/>
            <p14:sldId id="2142531898"/>
            <p14:sldId id="2147469787"/>
            <p14:sldId id="2147469808"/>
            <p14:sldId id="2147377776"/>
            <p14:sldId id="311"/>
            <p14:sldId id="306"/>
            <p14:sldId id="285"/>
            <p14:sldId id="2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FCBD1C-1077-9A99-9AE0-C915A6E409B2}" name="Pinel, Thais" initials="PT" userId="S::thais.pinel@caissedesdepots.fr::841c3161-4d76-47f5-bcd4-744cff082d6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89BA"/>
    <a:srgbClr val="FF92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8D230F3-CF80-4859-8CE7-A43EE81993B5}">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246"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2ED9B2B-DD2B-7C47-A258-C883C5B026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GB"/>
          </a:p>
        </p:txBody>
      </p:sp>
      <p:sp>
        <p:nvSpPr>
          <p:cNvPr id="3" name="Espace réservé de la date 2">
            <a:extLst>
              <a:ext uri="{FF2B5EF4-FFF2-40B4-BE49-F238E27FC236}">
                <a16:creationId xmlns:a16="http://schemas.microsoft.com/office/drawing/2014/main" id="{F1249BCD-27E6-2946-873A-B4EE006FE6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736455-AE37-F94D-AA30-D242B9359A57}" type="datetimeFigureOut">
              <a:rPr lang="fr-GB" smtClean="0"/>
              <a:t>09/05/2024</a:t>
            </a:fld>
            <a:endParaRPr lang="fr-GB"/>
          </a:p>
        </p:txBody>
      </p:sp>
      <p:sp>
        <p:nvSpPr>
          <p:cNvPr id="4" name="Espace réservé du pied de page 3">
            <a:extLst>
              <a:ext uri="{FF2B5EF4-FFF2-40B4-BE49-F238E27FC236}">
                <a16:creationId xmlns:a16="http://schemas.microsoft.com/office/drawing/2014/main" id="{C1AD7729-29D5-1E42-ABF4-FE7FD4E132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GB"/>
          </a:p>
        </p:txBody>
      </p:sp>
      <p:sp>
        <p:nvSpPr>
          <p:cNvPr id="5" name="Espace réservé du numéro de diapositive 4">
            <a:extLst>
              <a:ext uri="{FF2B5EF4-FFF2-40B4-BE49-F238E27FC236}">
                <a16:creationId xmlns:a16="http://schemas.microsoft.com/office/drawing/2014/main" id="{AE90F823-EE05-E045-89BD-65F8F903C6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8FE274-33EA-3540-BAD0-B68CAD64D92F}" type="slidenum">
              <a:rPr lang="fr-GB" smtClean="0"/>
              <a:t>‹N°›</a:t>
            </a:fld>
            <a:endParaRPr lang="fr-GB"/>
          </a:p>
        </p:txBody>
      </p:sp>
    </p:spTree>
    <p:extLst>
      <p:ext uri="{BB962C8B-B14F-4D97-AF65-F5344CB8AC3E}">
        <p14:creationId xmlns:p14="http://schemas.microsoft.com/office/powerpoint/2010/main" val="4142775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F0F13-906F-4F80-B400-6133BAB496D6}" type="datetimeFigureOut">
              <a:rPr lang="fr-FR" smtClean="0"/>
              <a:t>05/09/2024</a:t>
            </a:fld>
            <a:endParaRPr lang="fr-FR"/>
          </a:p>
        </p:txBody>
      </p:sp>
      <p:sp>
        <p:nvSpPr>
          <p:cNvPr id="4" name="Espace réservé de l'image des diapositives 3"/>
          <p:cNvSpPr>
            <a:spLocks noGrp="1" noRot="1" noChangeAspect="1"/>
          </p:cNvSpPr>
          <p:nvPr>
            <p:ph type="sldImg" idx="2"/>
          </p:nvPr>
        </p:nvSpPr>
        <p:spPr>
          <a:xfrm>
            <a:off x="690563" y="1143000"/>
            <a:ext cx="54768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BDB5D-5FE7-4DC2-97C1-73CDD435EF7D}" type="slidenum">
              <a:rPr lang="fr-FR" smtClean="0"/>
              <a:t>‹N°›</a:t>
            </a:fld>
            <a:endParaRPr lang="fr-FR"/>
          </a:p>
        </p:txBody>
      </p:sp>
    </p:spTree>
    <p:extLst>
      <p:ext uri="{BB962C8B-B14F-4D97-AF65-F5344CB8AC3E}">
        <p14:creationId xmlns:p14="http://schemas.microsoft.com/office/powerpoint/2010/main" val="2231272379"/>
      </p:ext>
    </p:extLst>
  </p:cSld>
  <p:clrMap bg1="lt1" tx1="dk1" bg2="lt2" tx2="dk2" accent1="accent1" accent2="accent2" accent3="accent3" accent4="accent4" accent5="accent5" accent6="accent6" hlink="hlink" folHlink="folHlink"/>
  <p:notesStyle>
    <a:lvl1pPr marL="0" algn="l" defTabSz="958931" rtl="0" eaLnBrk="1" latinLnBrk="0" hangingPunct="1">
      <a:defRPr sz="1258" kern="1200">
        <a:solidFill>
          <a:schemeClr val="tx1"/>
        </a:solidFill>
        <a:latin typeface="+mn-lt"/>
        <a:ea typeface="+mn-ea"/>
        <a:cs typeface="+mn-cs"/>
      </a:defRPr>
    </a:lvl1pPr>
    <a:lvl2pPr marL="479466" algn="l" defTabSz="958931" rtl="0" eaLnBrk="1" latinLnBrk="0" hangingPunct="1">
      <a:defRPr sz="1258" kern="1200">
        <a:solidFill>
          <a:schemeClr val="tx1"/>
        </a:solidFill>
        <a:latin typeface="+mn-lt"/>
        <a:ea typeface="+mn-ea"/>
        <a:cs typeface="+mn-cs"/>
      </a:defRPr>
    </a:lvl2pPr>
    <a:lvl3pPr marL="958931" algn="l" defTabSz="958931" rtl="0" eaLnBrk="1" latinLnBrk="0" hangingPunct="1">
      <a:defRPr sz="1258" kern="1200">
        <a:solidFill>
          <a:schemeClr val="tx1"/>
        </a:solidFill>
        <a:latin typeface="+mn-lt"/>
        <a:ea typeface="+mn-ea"/>
        <a:cs typeface="+mn-cs"/>
      </a:defRPr>
    </a:lvl3pPr>
    <a:lvl4pPr marL="1438397" algn="l" defTabSz="958931" rtl="0" eaLnBrk="1" latinLnBrk="0" hangingPunct="1">
      <a:defRPr sz="1258" kern="1200">
        <a:solidFill>
          <a:schemeClr val="tx1"/>
        </a:solidFill>
        <a:latin typeface="+mn-lt"/>
        <a:ea typeface="+mn-ea"/>
        <a:cs typeface="+mn-cs"/>
      </a:defRPr>
    </a:lvl4pPr>
    <a:lvl5pPr marL="1917863" algn="l" defTabSz="958931" rtl="0" eaLnBrk="1" latinLnBrk="0" hangingPunct="1">
      <a:defRPr sz="1258" kern="1200">
        <a:solidFill>
          <a:schemeClr val="tx1"/>
        </a:solidFill>
        <a:latin typeface="+mn-lt"/>
        <a:ea typeface="+mn-ea"/>
        <a:cs typeface="+mn-cs"/>
      </a:defRPr>
    </a:lvl5pPr>
    <a:lvl6pPr marL="2397328" algn="l" defTabSz="958931" rtl="0" eaLnBrk="1" latinLnBrk="0" hangingPunct="1">
      <a:defRPr sz="1258" kern="1200">
        <a:solidFill>
          <a:schemeClr val="tx1"/>
        </a:solidFill>
        <a:latin typeface="+mn-lt"/>
        <a:ea typeface="+mn-ea"/>
        <a:cs typeface="+mn-cs"/>
      </a:defRPr>
    </a:lvl6pPr>
    <a:lvl7pPr marL="2876794" algn="l" defTabSz="958931" rtl="0" eaLnBrk="1" latinLnBrk="0" hangingPunct="1">
      <a:defRPr sz="1258" kern="1200">
        <a:solidFill>
          <a:schemeClr val="tx1"/>
        </a:solidFill>
        <a:latin typeface="+mn-lt"/>
        <a:ea typeface="+mn-ea"/>
        <a:cs typeface="+mn-cs"/>
      </a:defRPr>
    </a:lvl7pPr>
    <a:lvl8pPr marL="3356259" algn="l" defTabSz="958931" rtl="0" eaLnBrk="1" latinLnBrk="0" hangingPunct="1">
      <a:defRPr sz="1258" kern="1200">
        <a:solidFill>
          <a:schemeClr val="tx1"/>
        </a:solidFill>
        <a:latin typeface="+mn-lt"/>
        <a:ea typeface="+mn-ea"/>
        <a:cs typeface="+mn-cs"/>
      </a:defRPr>
    </a:lvl8pPr>
    <a:lvl9pPr marL="3835725" algn="l" defTabSz="958931" rtl="0" eaLnBrk="1" latinLnBrk="0" hangingPunct="1">
      <a:defRPr sz="125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0DBDB5D-5FE7-4DC2-97C1-73CDD435EF7D}" type="slidenum">
              <a:rPr lang="fr-FR" smtClean="0"/>
              <a:t>3</a:t>
            </a:fld>
            <a:endParaRPr lang="fr-FR"/>
          </a:p>
        </p:txBody>
      </p:sp>
    </p:spTree>
    <p:extLst>
      <p:ext uri="{BB962C8B-B14F-4D97-AF65-F5344CB8AC3E}">
        <p14:creationId xmlns:p14="http://schemas.microsoft.com/office/powerpoint/2010/main" val="33270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400" dirty="0">
                <a:solidFill>
                  <a:schemeClr val="bg1"/>
                </a:solidFill>
                <a:latin typeface="+mj-lt"/>
                <a:cs typeface="Arial"/>
              </a:rPr>
              <a:t>Prêt Transformation écologique : </a:t>
            </a:r>
          </a:p>
          <a:p>
            <a:r>
              <a:rPr lang="fr-FR" sz="1400" dirty="0">
                <a:solidFill>
                  <a:schemeClr val="bg1"/>
                </a:solidFill>
                <a:latin typeface="+mj-lt"/>
                <a:cs typeface="Arial"/>
              </a:rPr>
              <a:t>En complément des travaux bâtimentaires:</a:t>
            </a:r>
          </a:p>
          <a:p>
            <a:pPr marL="285750" indent="-285750">
              <a:buFont typeface="Arial"/>
              <a:buChar char="•"/>
            </a:pPr>
            <a:r>
              <a:rPr lang="fr-FR" sz="1400" dirty="0">
                <a:solidFill>
                  <a:schemeClr val="bg1"/>
                </a:solidFill>
                <a:latin typeface="+mj-lt"/>
                <a:cs typeface="Arial"/>
              </a:rPr>
              <a:t>L’acquisition bâtimentaire </a:t>
            </a:r>
          </a:p>
          <a:p>
            <a:pPr marL="285750" indent="-285750">
              <a:buFont typeface="Arial"/>
              <a:buChar char="•"/>
            </a:pPr>
            <a:r>
              <a:rPr lang="fr-FR" sz="1400" dirty="0">
                <a:solidFill>
                  <a:schemeClr val="bg1"/>
                </a:solidFill>
                <a:latin typeface="+mj-lt"/>
                <a:cs typeface="Arial"/>
              </a:rPr>
              <a:t>Les équipements concourant à la performance énergétique de l’opération (chaufferie, installation d’énergie renouvelable)</a:t>
            </a:r>
          </a:p>
          <a:p>
            <a:pPr marL="285750" indent="-285750">
              <a:buFont typeface="Arial"/>
              <a:buChar char="•"/>
            </a:pPr>
            <a:r>
              <a:rPr lang="fr-FR" sz="1400" dirty="0">
                <a:solidFill>
                  <a:schemeClr val="bg1"/>
                </a:solidFill>
                <a:latin typeface="+mj-lt"/>
                <a:cs typeface="Arial"/>
              </a:rPr>
              <a:t>Les études</a:t>
            </a:r>
          </a:p>
          <a:p>
            <a:pPr marL="285750" indent="-285750">
              <a:buFont typeface="Arial"/>
              <a:buChar char="•"/>
            </a:pPr>
            <a:r>
              <a:rPr lang="fr-FR" sz="1400" dirty="0">
                <a:solidFill>
                  <a:schemeClr val="bg1"/>
                </a:solidFill>
                <a:latin typeface="+mj-lt"/>
                <a:cs typeface="Arial"/>
              </a:rPr>
              <a:t>La construction d’extensions (limite de 20% de la surface plancher)</a:t>
            </a:r>
          </a:p>
          <a:p>
            <a:endParaRPr lang="fr-FR" dirty="0"/>
          </a:p>
        </p:txBody>
      </p:sp>
      <p:sp>
        <p:nvSpPr>
          <p:cNvPr id="4" name="Espace réservé du numéro de diapositive 3"/>
          <p:cNvSpPr>
            <a:spLocks noGrp="1"/>
          </p:cNvSpPr>
          <p:nvPr>
            <p:ph type="sldNum" sz="quarter" idx="5"/>
          </p:nvPr>
        </p:nvSpPr>
        <p:spPr/>
        <p:txBody>
          <a:bodyPr/>
          <a:lstStyle/>
          <a:p>
            <a:fld id="{D0DBDB5D-5FE7-4DC2-97C1-73CDD435EF7D}" type="slidenum">
              <a:rPr lang="fr-FR" smtClean="0"/>
              <a:t>11</a:t>
            </a:fld>
            <a:endParaRPr lang="fr-FR"/>
          </a:p>
        </p:txBody>
      </p:sp>
    </p:spTree>
    <p:extLst>
      <p:ext uri="{BB962C8B-B14F-4D97-AF65-F5344CB8AC3E}">
        <p14:creationId xmlns:p14="http://schemas.microsoft.com/office/powerpoint/2010/main" val="2436588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DBDB5D-5FE7-4DC2-97C1-73CDD435EF7D}" type="slidenum">
              <a:rPr lang="fr-FR" smtClean="0"/>
              <a:t>17</a:t>
            </a:fld>
            <a:endParaRPr lang="fr-FR"/>
          </a:p>
        </p:txBody>
      </p:sp>
    </p:spTree>
    <p:extLst>
      <p:ext uri="{BB962C8B-B14F-4D97-AF65-F5344CB8AC3E}">
        <p14:creationId xmlns:p14="http://schemas.microsoft.com/office/powerpoint/2010/main" val="132265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50">
              <a:ea typeface="Calibri"/>
              <a:cs typeface="Calibri"/>
            </a:endParaRPr>
          </a:p>
        </p:txBody>
      </p:sp>
      <p:sp>
        <p:nvSpPr>
          <p:cNvPr id="4" name="Espace réservé du numéro de diapositive 3"/>
          <p:cNvSpPr>
            <a:spLocks noGrp="1"/>
          </p:cNvSpPr>
          <p:nvPr>
            <p:ph type="sldNum" sz="quarter" idx="5"/>
          </p:nvPr>
        </p:nvSpPr>
        <p:spPr/>
        <p:txBody>
          <a:bodyPr/>
          <a:lstStyle/>
          <a:p>
            <a:fld id="{D0DBDB5D-5FE7-4DC2-97C1-73CDD435EF7D}" type="slidenum">
              <a:rPr lang="fr-FR" smtClean="0"/>
              <a:t>20</a:t>
            </a:fld>
            <a:endParaRPr lang="fr-FR"/>
          </a:p>
        </p:txBody>
      </p:sp>
    </p:spTree>
    <p:extLst>
      <p:ext uri="{BB962C8B-B14F-4D97-AF65-F5344CB8AC3E}">
        <p14:creationId xmlns:p14="http://schemas.microsoft.com/office/powerpoint/2010/main" val="3193599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35E53EB-4D42-4707-BB56-E3931BF8E47C}" type="slidenum">
              <a:rPr lang="fr-FR" smtClean="0"/>
              <a:t>23</a:t>
            </a:fld>
            <a:endParaRPr lang="fr-FR"/>
          </a:p>
        </p:txBody>
      </p:sp>
    </p:spTree>
    <p:extLst>
      <p:ext uri="{BB962C8B-B14F-4D97-AF65-F5344CB8AC3E}">
        <p14:creationId xmlns:p14="http://schemas.microsoft.com/office/powerpoint/2010/main" val="172973386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5.svg"/><Relationship Id="rId7" Type="http://schemas.openxmlformats.org/officeDocument/2006/relationships/image" Target="../media/image7.svg"/><Relationship Id="rId12"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38.png"/><Relationship Id="rId5" Type="http://schemas.openxmlformats.org/officeDocument/2006/relationships/image" Target="../media/image33.svg"/><Relationship Id="rId10" Type="http://schemas.openxmlformats.org/officeDocument/2006/relationships/hyperlink" Target="https://twitter.com/banquedesterr" TargetMode="External"/><Relationship Id="rId4" Type="http://schemas.openxmlformats.org/officeDocument/2006/relationships/image" Target="../media/image32.png"/><Relationship Id="rId9" Type="http://schemas.openxmlformats.org/officeDocument/2006/relationships/image" Target="../media/image37.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0.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0.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0.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42.sv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7.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7.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7.sv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1.svg"/><Relationship Id="rId4" Type="http://schemas.openxmlformats.org/officeDocument/2006/relationships/image" Target="../media/image3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bg>
      <p:bgPr>
        <a:solidFill>
          <a:schemeClr val="bg1"/>
        </a:solid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58B2C3AF-3485-9C43-ADD7-63D1C29A146E}"/>
              </a:ext>
            </a:extLst>
          </p:cNvPr>
          <p:cNvGrpSpPr/>
          <p:nvPr userDrawn="1"/>
        </p:nvGrpSpPr>
        <p:grpSpPr>
          <a:xfrm>
            <a:off x="0" y="3947"/>
            <a:ext cx="12801586" cy="7195365"/>
            <a:chOff x="0" y="3947"/>
            <a:chExt cx="12801586" cy="7195365"/>
          </a:xfrm>
        </p:grpSpPr>
        <p:pic>
          <p:nvPicPr>
            <p:cNvPr id="9" name="Image 8">
              <a:extLst>
                <a:ext uri="{FF2B5EF4-FFF2-40B4-BE49-F238E27FC236}">
                  <a16:creationId xmlns:a16="http://schemas.microsoft.com/office/drawing/2014/main" id="{FFD09141-D506-324C-9164-B61FAA3DF8E2}"/>
                </a:ext>
              </a:extLst>
            </p:cNvPr>
            <p:cNvPicPr>
              <a:picLocks noChangeAspect="1"/>
            </p:cNvPicPr>
            <p:nvPr userDrawn="1"/>
          </p:nvPicPr>
          <p:blipFill>
            <a:blip r:embed="rId2"/>
            <a:stretch>
              <a:fillRect/>
            </a:stretch>
          </p:blipFill>
          <p:spPr>
            <a:xfrm>
              <a:off x="490345" y="486837"/>
              <a:ext cx="4078980" cy="829103"/>
            </a:xfrm>
            <a:prstGeom prst="rect">
              <a:avLst/>
            </a:prstGeom>
          </p:spPr>
        </p:pic>
        <p:pic>
          <p:nvPicPr>
            <p:cNvPr id="10" name="Graphique 9">
              <a:extLst>
                <a:ext uri="{FF2B5EF4-FFF2-40B4-BE49-F238E27FC236}">
                  <a16:creationId xmlns:a16="http://schemas.microsoft.com/office/drawing/2014/main" id="{16E4B4F3-3F84-EB45-A776-A03B1E3458D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3884615"/>
              <a:ext cx="6987096" cy="3314697"/>
            </a:xfrm>
            <a:prstGeom prst="rect">
              <a:avLst/>
            </a:prstGeom>
          </p:spPr>
        </p:pic>
        <p:pic>
          <p:nvPicPr>
            <p:cNvPr id="11" name="Graphique 10">
              <a:extLst>
                <a:ext uri="{FF2B5EF4-FFF2-40B4-BE49-F238E27FC236}">
                  <a16:creationId xmlns:a16="http://schemas.microsoft.com/office/drawing/2014/main" id="{1B2F3C1F-FAD0-6547-A0F4-2C57FD4D709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165068" y="3947"/>
              <a:ext cx="2636518" cy="4613908"/>
            </a:xfrm>
            <a:prstGeom prst="rect">
              <a:avLst/>
            </a:prstGeom>
          </p:spPr>
        </p:pic>
        <p:pic>
          <p:nvPicPr>
            <p:cNvPr id="12" name="Graphique 11">
              <a:extLst>
                <a:ext uri="{FF2B5EF4-FFF2-40B4-BE49-F238E27FC236}">
                  <a16:creationId xmlns:a16="http://schemas.microsoft.com/office/drawing/2014/main" id="{A916DEC5-B3D5-8A46-B81D-CEC77A7E0CA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569325" y="120088"/>
              <a:ext cx="6176606" cy="6957556"/>
            </a:xfrm>
            <a:prstGeom prst="rect">
              <a:avLst/>
            </a:prstGeom>
          </p:spPr>
        </p:pic>
      </p:grpSp>
      <p:sp>
        <p:nvSpPr>
          <p:cNvPr id="16" name="Title 1">
            <a:extLst>
              <a:ext uri="{FF2B5EF4-FFF2-40B4-BE49-F238E27FC236}">
                <a16:creationId xmlns:a16="http://schemas.microsoft.com/office/drawing/2014/main" id="{9528F422-E21D-2F47-9622-A393BC41A4DB}"/>
              </a:ext>
            </a:extLst>
          </p:cNvPr>
          <p:cNvSpPr>
            <a:spLocks noGrp="1"/>
          </p:cNvSpPr>
          <p:nvPr>
            <p:ph type="ctrTitle" hasCustomPrompt="1"/>
          </p:nvPr>
        </p:nvSpPr>
        <p:spPr>
          <a:xfrm>
            <a:off x="5226283" y="2833900"/>
            <a:ext cx="4938785" cy="1260000"/>
          </a:xfrm>
          <a:prstGeom prst="rect">
            <a:avLst/>
          </a:prstGeom>
        </p:spPr>
        <p:txBody>
          <a:bodyPr anchor="b">
            <a:noAutofit/>
          </a:bodyPr>
          <a:lstStyle>
            <a:lvl1pPr algn="l">
              <a:lnSpc>
                <a:spcPct val="100000"/>
              </a:lnSpc>
              <a:defRPr sz="3500">
                <a:solidFill>
                  <a:schemeClr val="tx1"/>
                </a:solidFill>
              </a:defRPr>
            </a:lvl1pPr>
          </a:lstStyle>
          <a:p>
            <a:r>
              <a:rPr lang="fr-FR"/>
              <a:t>Titre de la présentation sur plusieurs lignes</a:t>
            </a:r>
            <a:endParaRPr lang="en-US"/>
          </a:p>
        </p:txBody>
      </p:sp>
      <p:sp>
        <p:nvSpPr>
          <p:cNvPr id="17" name="Subtitle 2">
            <a:extLst>
              <a:ext uri="{FF2B5EF4-FFF2-40B4-BE49-F238E27FC236}">
                <a16:creationId xmlns:a16="http://schemas.microsoft.com/office/drawing/2014/main" id="{DF19BE4E-4C9D-334D-BAF1-A2A4C8B1C3EC}"/>
              </a:ext>
            </a:extLst>
          </p:cNvPr>
          <p:cNvSpPr>
            <a:spLocks noGrp="1"/>
          </p:cNvSpPr>
          <p:nvPr>
            <p:ph type="subTitle" idx="1" hasCustomPrompt="1"/>
          </p:nvPr>
        </p:nvSpPr>
        <p:spPr>
          <a:xfrm>
            <a:off x="5226284" y="4242999"/>
            <a:ext cx="4938785" cy="360000"/>
          </a:xfrm>
          <a:prstGeom prst="rect">
            <a:avLst/>
          </a:prstGeom>
        </p:spPr>
        <p:txBody>
          <a:bodyPr>
            <a:noAutofit/>
          </a:bodyPr>
          <a:lstStyle>
            <a:lvl1pPr marL="0" indent="0" algn="l">
              <a:buNone/>
              <a:defRPr sz="1600">
                <a:solidFill>
                  <a:schemeClr val="tx1"/>
                </a:solidFill>
              </a:defRPr>
            </a:lvl1pPr>
            <a:lvl2pPr marL="479237" indent="0" algn="ctr">
              <a:buNone/>
              <a:defRPr sz="2096"/>
            </a:lvl2pPr>
            <a:lvl3pPr marL="958474" indent="0" algn="ctr">
              <a:buNone/>
              <a:defRPr sz="1887"/>
            </a:lvl3pPr>
            <a:lvl4pPr marL="1437711" indent="0" algn="ctr">
              <a:buNone/>
              <a:defRPr sz="1677"/>
            </a:lvl4pPr>
            <a:lvl5pPr marL="1916948" indent="0" algn="ctr">
              <a:buNone/>
              <a:defRPr sz="1677"/>
            </a:lvl5pPr>
            <a:lvl6pPr marL="2396185" indent="0" algn="ctr">
              <a:buNone/>
              <a:defRPr sz="1677"/>
            </a:lvl6pPr>
            <a:lvl7pPr marL="2875422" indent="0" algn="ctr">
              <a:buNone/>
              <a:defRPr sz="1677"/>
            </a:lvl7pPr>
            <a:lvl8pPr marL="3354659" indent="0" algn="ctr">
              <a:buNone/>
              <a:defRPr sz="1677"/>
            </a:lvl8pPr>
            <a:lvl9pPr marL="3833896" indent="0" algn="ctr">
              <a:buNone/>
              <a:defRPr sz="1677"/>
            </a:lvl9pPr>
          </a:lstStyle>
          <a:p>
            <a:r>
              <a:rPr lang="fr-FR"/>
              <a:t>Sous-titre de la présentation</a:t>
            </a:r>
            <a:endParaRPr lang="en-US"/>
          </a:p>
        </p:txBody>
      </p:sp>
    </p:spTree>
    <p:extLst>
      <p:ext uri="{BB962C8B-B14F-4D97-AF65-F5344CB8AC3E}">
        <p14:creationId xmlns:p14="http://schemas.microsoft.com/office/powerpoint/2010/main" val="138490152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9308" y="1122025"/>
            <a:ext cx="9748904" cy="360000"/>
          </a:xfrm>
          <a:prstGeom prst="rect">
            <a:avLst/>
          </a:prstGeom>
        </p:spPr>
        <p:txBody>
          <a:bodyPr anchor="t">
            <a:noAutofit/>
          </a:bodyPr>
          <a:lstStyle>
            <a:lvl1pPr marL="0" indent="0">
              <a:buNone/>
              <a:defRPr sz="1800" b="1">
                <a:solidFill>
                  <a:schemeClr val="tx2"/>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Cliquez pour modifier les styles du texte du masque</a:t>
            </a:r>
          </a:p>
        </p:txBody>
      </p:sp>
      <p:sp>
        <p:nvSpPr>
          <p:cNvPr id="8" name="Footer Placeholder 7"/>
          <p:cNvSpPr>
            <a:spLocks noGrp="1"/>
          </p:cNvSpPr>
          <p:nvPr>
            <p:ph type="ftr" sz="quarter" idx="11"/>
          </p:nvPr>
        </p:nvSpPr>
        <p:spPr/>
        <p:txBody>
          <a:bodyPr>
            <a:noAutofit/>
          </a:bodyPr>
          <a:lstStyle/>
          <a:p>
            <a:r>
              <a:rPr lang="fr-FR"/>
              <a:t>Présentation aux lauréats Net Zero Cities | 28/11/2023</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8" y="614278"/>
            <a:ext cx="9748904" cy="468000"/>
          </a:xfrm>
          <a:prstGeom prst="rect">
            <a:avLst/>
          </a:prstGeom>
        </p:spPr>
        <p:txBody>
          <a:bodyPr>
            <a:noAutofit/>
          </a:bodyPr>
          <a:lstStyle>
            <a:lvl1pPr>
              <a:defRPr>
                <a:solidFill>
                  <a:schemeClr val="tx1"/>
                </a:solidFill>
              </a:defRPr>
            </a:lvl1pPr>
          </a:lstStyle>
          <a:p>
            <a:r>
              <a:rPr lang="fr-FR"/>
              <a:t>Modifiez le style du titre</a:t>
            </a:r>
            <a:endParaRPr lang="en-US"/>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p:ph type="body" sz="quarter" idx="14" hasCustomPrompt="1"/>
          </p:nvPr>
        </p:nvSpPr>
        <p:spPr>
          <a:xfrm>
            <a:off x="999308" y="2001450"/>
            <a:ext cx="10698187" cy="4176904"/>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marR="0"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sz="1400" b="1">
                <a:solidFill>
                  <a:schemeClr val="tx2"/>
                </a:solidFill>
              </a:defRPr>
            </a:lvl3pPr>
            <a:lvl4pPr marL="180000" marR="0"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sz="1400">
                <a:solidFill>
                  <a:schemeClr val="tx2"/>
                </a:solidFill>
              </a:defRPr>
            </a:lvl4pPr>
            <a:lvl5pPr marL="252000" marR="0"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sz="1400">
                <a:solidFill>
                  <a:schemeClr val="tx2"/>
                </a:solidFill>
              </a:defRPr>
            </a:lvl5pPr>
          </a:lstStyle>
          <a:p>
            <a:pPr lvl="0"/>
            <a:r>
              <a:rPr lang="fr-FR"/>
              <a:t>Niveau 1 (Arial italique 18 pt)</a:t>
            </a:r>
            <a:br>
              <a:rPr lang="fr-FR"/>
            </a:br>
            <a:r>
              <a:rPr lang="fr-FR"/>
              <a:t>Chapeau de la slide sur plusieurs lignes</a:t>
            </a:r>
          </a:p>
          <a:p>
            <a:pPr lvl="1"/>
            <a:r>
              <a:rPr lang="fr-FR"/>
              <a:t>Niveau 2 (Arial </a:t>
            </a:r>
            <a:r>
              <a:rPr lang="fr-FR" err="1"/>
              <a:t>regular</a:t>
            </a:r>
            <a:r>
              <a:rPr lang="fr-FR"/>
              <a:t> 14 pt) Texte courant</a:t>
            </a:r>
          </a:p>
          <a:p>
            <a:pPr marL="179388" marR="0" lvl="2"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a:pPr>
            <a:r>
              <a:rPr kumimoji="0" lang="fr-FR" sz="1400" b="1" i="0" u="none" strike="noStrike" kern="1200" cap="none" spc="0" normalizeH="0" baseline="0" noProof="0">
                <a:ln>
                  <a:noFill/>
                </a:ln>
                <a:solidFill>
                  <a:srgbClr val="82746C"/>
                </a:solidFill>
                <a:effectLst/>
                <a:uLnTx/>
                <a:uFillTx/>
                <a:latin typeface="+mn-lt"/>
                <a:ea typeface="+mn-ea"/>
                <a:cs typeface="+mn-cs"/>
              </a:rPr>
              <a:t>Niveau 3 [Arial </a:t>
            </a:r>
            <a:r>
              <a:rPr kumimoji="0" lang="fr-FR" sz="1400" b="1" i="0" u="none" strike="noStrike" kern="1200" cap="none" spc="0" normalizeH="0" baseline="0" noProof="0" err="1">
                <a:ln>
                  <a:noFill/>
                </a:ln>
                <a:solidFill>
                  <a:srgbClr val="82746C"/>
                </a:solidFill>
                <a:effectLst/>
                <a:uLnTx/>
                <a:uFillTx/>
                <a:latin typeface="+mn-lt"/>
                <a:ea typeface="+mn-ea"/>
                <a:cs typeface="+mn-cs"/>
              </a:rPr>
              <a:t>bold</a:t>
            </a:r>
            <a:r>
              <a:rPr kumimoji="0" lang="fr-FR" sz="1400" b="1" i="0" u="none" strike="noStrike" kern="1200" cap="none" spc="0" normalizeH="0" baseline="0" noProof="0">
                <a:ln>
                  <a:noFill/>
                </a:ln>
                <a:solidFill>
                  <a:srgbClr val="82746C"/>
                </a:solidFill>
                <a:effectLst/>
                <a:uLnTx/>
                <a:uFillTx/>
                <a:latin typeface="+mn-lt"/>
                <a:ea typeface="+mn-ea"/>
                <a:cs typeface="+mn-cs"/>
              </a:rPr>
              <a:t> 14 pt] Titre de paragraphe avec puce automatique numérotée</a:t>
            </a:r>
          </a:p>
          <a:p>
            <a:pPr marL="180000" marR="0" lvl="3"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4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ronde</a:t>
            </a:r>
          </a:p>
          <a:p>
            <a:pPr marL="252000" marR="0" lvl="4"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5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tiret</a:t>
            </a:r>
          </a:p>
        </p:txBody>
      </p:sp>
      <p:grpSp>
        <p:nvGrpSpPr>
          <p:cNvPr id="14" name="Groupe 13">
            <a:extLst>
              <a:ext uri="{FF2B5EF4-FFF2-40B4-BE49-F238E27FC236}">
                <a16:creationId xmlns:a16="http://schemas.microsoft.com/office/drawing/2014/main" id="{9298C9A0-EAFD-CE47-8A0A-D3A0444BEDA6}"/>
              </a:ext>
            </a:extLst>
          </p:cNvPr>
          <p:cNvGrpSpPr/>
          <p:nvPr userDrawn="1"/>
        </p:nvGrpSpPr>
        <p:grpSpPr>
          <a:xfrm>
            <a:off x="10872000" y="0"/>
            <a:ext cx="2255971" cy="3486552"/>
            <a:chOff x="7689668" y="374"/>
            <a:chExt cx="2255971" cy="3486552"/>
          </a:xfrm>
        </p:grpSpPr>
        <p:pic>
          <p:nvPicPr>
            <p:cNvPr id="16" name="Graphique 15">
              <a:extLst>
                <a:ext uri="{FF2B5EF4-FFF2-40B4-BE49-F238E27FC236}">
                  <a16:creationId xmlns:a16="http://schemas.microsoft.com/office/drawing/2014/main" id="{3BC7958D-6E78-D648-A703-90947982E4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89668" y="374"/>
              <a:ext cx="1905000" cy="2332182"/>
            </a:xfrm>
            <a:prstGeom prst="rect">
              <a:avLst/>
            </a:prstGeom>
          </p:spPr>
        </p:pic>
        <p:pic>
          <p:nvPicPr>
            <p:cNvPr id="17" name="Graphique 16">
              <a:extLst>
                <a:ext uri="{FF2B5EF4-FFF2-40B4-BE49-F238E27FC236}">
                  <a16:creationId xmlns:a16="http://schemas.microsoft.com/office/drawing/2014/main" id="{8476AF88-F2FD-0D4D-BF68-CCA00978430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42361" y="1680934"/>
              <a:ext cx="1603278" cy="1805992"/>
            </a:xfrm>
            <a:prstGeom prst="rect">
              <a:avLst/>
            </a:prstGeom>
          </p:spPr>
        </p:pic>
      </p:grpSp>
    </p:spTree>
    <p:extLst>
      <p:ext uri="{BB962C8B-B14F-4D97-AF65-F5344CB8AC3E}">
        <p14:creationId xmlns:p14="http://schemas.microsoft.com/office/powerpoint/2010/main" val="407272062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9308" y="1122025"/>
            <a:ext cx="9748904" cy="360000"/>
          </a:xfrm>
          <a:prstGeom prst="rect">
            <a:avLst/>
          </a:prstGeom>
        </p:spPr>
        <p:txBody>
          <a:bodyPr anchor="t">
            <a:noAutofit/>
          </a:bodyPr>
          <a:lstStyle>
            <a:lvl1pPr marL="0" indent="0">
              <a:buNone/>
              <a:defRPr sz="1800" b="1">
                <a:solidFill>
                  <a:schemeClr val="tx2"/>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Cliquez pour modifier les styles du texte du masque</a:t>
            </a:r>
          </a:p>
        </p:txBody>
      </p:sp>
      <p:sp>
        <p:nvSpPr>
          <p:cNvPr id="8" name="Footer Placeholder 7"/>
          <p:cNvSpPr>
            <a:spLocks noGrp="1"/>
          </p:cNvSpPr>
          <p:nvPr>
            <p:ph type="ftr" sz="quarter" idx="11"/>
          </p:nvPr>
        </p:nvSpPr>
        <p:spPr/>
        <p:txBody>
          <a:bodyPr>
            <a:noAutofit/>
          </a:bodyPr>
          <a:lstStyle/>
          <a:p>
            <a:r>
              <a:rPr lang="fr-FR"/>
              <a:t>Présentation aux lauréats Net Zero Cities | 28/11/2023</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8" y="614278"/>
            <a:ext cx="9748904" cy="468000"/>
          </a:xfrm>
          <a:prstGeom prst="rect">
            <a:avLst/>
          </a:prstGeom>
        </p:spPr>
        <p:txBody>
          <a:bodyPr>
            <a:noAutofit/>
          </a:bodyPr>
          <a:lstStyle>
            <a:lvl1pPr>
              <a:defRPr>
                <a:solidFill>
                  <a:schemeClr val="tx1"/>
                </a:solidFill>
              </a:defRPr>
            </a:lvl1pPr>
          </a:lstStyle>
          <a:p>
            <a:r>
              <a:rPr lang="fr-FR"/>
              <a:t>Modifiez le style du titre</a:t>
            </a:r>
            <a:endParaRPr lang="en-US"/>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p:ph type="body" sz="quarter" idx="14" hasCustomPrompt="1"/>
          </p:nvPr>
        </p:nvSpPr>
        <p:spPr>
          <a:xfrm>
            <a:off x="999308" y="2001450"/>
            <a:ext cx="10698187" cy="4176904"/>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marR="0"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sz="1400" b="1">
                <a:solidFill>
                  <a:schemeClr val="tx2"/>
                </a:solidFill>
              </a:defRPr>
            </a:lvl3pPr>
            <a:lvl4pPr marL="180000" marR="0"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sz="1400">
                <a:solidFill>
                  <a:schemeClr val="tx2"/>
                </a:solidFill>
              </a:defRPr>
            </a:lvl4pPr>
            <a:lvl5pPr marL="252000" marR="0"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sz="1400">
                <a:solidFill>
                  <a:schemeClr val="tx2"/>
                </a:solidFill>
              </a:defRPr>
            </a:lvl5pPr>
          </a:lstStyle>
          <a:p>
            <a:pPr lvl="0"/>
            <a:r>
              <a:rPr lang="fr-FR"/>
              <a:t>Niveau 1 (Arial italique 18 pt)</a:t>
            </a:r>
            <a:br>
              <a:rPr lang="fr-FR"/>
            </a:br>
            <a:r>
              <a:rPr lang="fr-FR"/>
              <a:t>Chapeau de la slide sur plusieurs lignes</a:t>
            </a:r>
          </a:p>
          <a:p>
            <a:pPr lvl="1"/>
            <a:r>
              <a:rPr lang="fr-FR"/>
              <a:t>Niveau 2 (Arial </a:t>
            </a:r>
            <a:r>
              <a:rPr lang="fr-FR" err="1"/>
              <a:t>regular</a:t>
            </a:r>
            <a:r>
              <a:rPr lang="fr-FR"/>
              <a:t> 14 pt) Texte courant</a:t>
            </a:r>
          </a:p>
          <a:p>
            <a:pPr marL="179388" marR="0" lvl="2"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a:pPr>
            <a:r>
              <a:rPr kumimoji="0" lang="fr-FR" sz="1400" b="1" i="0" u="none" strike="noStrike" kern="1200" cap="none" spc="0" normalizeH="0" baseline="0" noProof="0">
                <a:ln>
                  <a:noFill/>
                </a:ln>
                <a:solidFill>
                  <a:srgbClr val="82746C"/>
                </a:solidFill>
                <a:effectLst/>
                <a:uLnTx/>
                <a:uFillTx/>
                <a:latin typeface="+mn-lt"/>
                <a:ea typeface="+mn-ea"/>
                <a:cs typeface="+mn-cs"/>
              </a:rPr>
              <a:t>Niveau 3 [Arial </a:t>
            </a:r>
            <a:r>
              <a:rPr kumimoji="0" lang="fr-FR" sz="1400" b="1" i="0" u="none" strike="noStrike" kern="1200" cap="none" spc="0" normalizeH="0" baseline="0" noProof="0" err="1">
                <a:ln>
                  <a:noFill/>
                </a:ln>
                <a:solidFill>
                  <a:srgbClr val="82746C"/>
                </a:solidFill>
                <a:effectLst/>
                <a:uLnTx/>
                <a:uFillTx/>
                <a:latin typeface="+mn-lt"/>
                <a:ea typeface="+mn-ea"/>
                <a:cs typeface="+mn-cs"/>
              </a:rPr>
              <a:t>bold</a:t>
            </a:r>
            <a:r>
              <a:rPr kumimoji="0" lang="fr-FR" sz="1400" b="1" i="0" u="none" strike="noStrike" kern="1200" cap="none" spc="0" normalizeH="0" baseline="0" noProof="0">
                <a:ln>
                  <a:noFill/>
                </a:ln>
                <a:solidFill>
                  <a:srgbClr val="82746C"/>
                </a:solidFill>
                <a:effectLst/>
                <a:uLnTx/>
                <a:uFillTx/>
                <a:latin typeface="+mn-lt"/>
                <a:ea typeface="+mn-ea"/>
                <a:cs typeface="+mn-cs"/>
              </a:rPr>
              <a:t> 14 pt] Titre de paragraphe avec puce automatique numérotée</a:t>
            </a:r>
          </a:p>
          <a:p>
            <a:pPr marL="180000" marR="0" lvl="3"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4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ronde</a:t>
            </a:r>
          </a:p>
          <a:p>
            <a:pPr marL="252000" marR="0" lvl="4"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5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tiret</a:t>
            </a:r>
          </a:p>
        </p:txBody>
      </p:sp>
      <p:grpSp>
        <p:nvGrpSpPr>
          <p:cNvPr id="14" name="Groupe 13">
            <a:extLst>
              <a:ext uri="{FF2B5EF4-FFF2-40B4-BE49-F238E27FC236}">
                <a16:creationId xmlns:a16="http://schemas.microsoft.com/office/drawing/2014/main" id="{F883F64B-4A15-3F40-B949-4786D551A3D4}"/>
              </a:ext>
            </a:extLst>
          </p:cNvPr>
          <p:cNvGrpSpPr/>
          <p:nvPr userDrawn="1"/>
        </p:nvGrpSpPr>
        <p:grpSpPr>
          <a:xfrm>
            <a:off x="10872000" y="0"/>
            <a:ext cx="2258482" cy="3486552"/>
            <a:chOff x="7687157" y="374"/>
            <a:chExt cx="2258482" cy="3486552"/>
          </a:xfrm>
        </p:grpSpPr>
        <p:pic>
          <p:nvPicPr>
            <p:cNvPr id="16" name="Graphique 15">
              <a:extLst>
                <a:ext uri="{FF2B5EF4-FFF2-40B4-BE49-F238E27FC236}">
                  <a16:creationId xmlns:a16="http://schemas.microsoft.com/office/drawing/2014/main" id="{141FC41A-0FE7-7D4D-BCD6-1A59DA5C92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87157" y="374"/>
              <a:ext cx="1905000" cy="2332182"/>
            </a:xfrm>
            <a:prstGeom prst="rect">
              <a:avLst/>
            </a:prstGeom>
          </p:spPr>
        </p:pic>
        <p:pic>
          <p:nvPicPr>
            <p:cNvPr id="17" name="Graphique 16">
              <a:extLst>
                <a:ext uri="{FF2B5EF4-FFF2-40B4-BE49-F238E27FC236}">
                  <a16:creationId xmlns:a16="http://schemas.microsoft.com/office/drawing/2014/main" id="{DB12D5DB-7853-AF42-A65B-D97EF587C3F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42361" y="1680934"/>
              <a:ext cx="1603278" cy="1805992"/>
            </a:xfrm>
            <a:prstGeom prst="rect">
              <a:avLst/>
            </a:prstGeom>
          </p:spPr>
        </p:pic>
      </p:grpSp>
    </p:spTree>
    <p:extLst>
      <p:ext uri="{BB962C8B-B14F-4D97-AF65-F5344CB8AC3E}">
        <p14:creationId xmlns:p14="http://schemas.microsoft.com/office/powerpoint/2010/main" val="88623445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9308" y="1122025"/>
            <a:ext cx="9748904" cy="360000"/>
          </a:xfrm>
          <a:prstGeom prst="rect">
            <a:avLst/>
          </a:prstGeom>
        </p:spPr>
        <p:txBody>
          <a:bodyPr anchor="t">
            <a:noAutofit/>
          </a:bodyPr>
          <a:lstStyle>
            <a:lvl1pPr marL="0" indent="0">
              <a:buNone/>
              <a:defRPr sz="1800" b="1">
                <a:solidFill>
                  <a:schemeClr val="tx2"/>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Cliquez pour modifier les styles du texte du masque</a:t>
            </a:r>
          </a:p>
        </p:txBody>
      </p:sp>
      <p:sp>
        <p:nvSpPr>
          <p:cNvPr id="8" name="Footer Placeholder 7"/>
          <p:cNvSpPr>
            <a:spLocks noGrp="1"/>
          </p:cNvSpPr>
          <p:nvPr>
            <p:ph type="ftr" sz="quarter" idx="11"/>
          </p:nvPr>
        </p:nvSpPr>
        <p:spPr/>
        <p:txBody>
          <a:bodyPr>
            <a:noAutofit/>
          </a:bodyPr>
          <a:lstStyle/>
          <a:p>
            <a:r>
              <a:rPr lang="fr-FR"/>
              <a:t>Présentation aux lauréats Net Zero Cities | 28/11/2023</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8" y="614278"/>
            <a:ext cx="9748904" cy="468000"/>
          </a:xfrm>
          <a:prstGeom prst="rect">
            <a:avLst/>
          </a:prstGeom>
        </p:spPr>
        <p:txBody>
          <a:bodyPr>
            <a:noAutofit/>
          </a:bodyPr>
          <a:lstStyle>
            <a:lvl1pPr>
              <a:defRPr>
                <a:solidFill>
                  <a:schemeClr val="tx1"/>
                </a:solidFill>
              </a:defRPr>
            </a:lvl1pPr>
          </a:lstStyle>
          <a:p>
            <a:r>
              <a:rPr lang="fr-FR"/>
              <a:t>Modifiez le style du titre</a:t>
            </a:r>
            <a:endParaRPr lang="en-US"/>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p:ph type="body" sz="quarter" idx="14" hasCustomPrompt="1"/>
          </p:nvPr>
        </p:nvSpPr>
        <p:spPr>
          <a:xfrm>
            <a:off x="999308" y="2001450"/>
            <a:ext cx="10698187" cy="4176904"/>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marR="0"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sz="1400" b="1">
                <a:solidFill>
                  <a:schemeClr val="tx2"/>
                </a:solidFill>
              </a:defRPr>
            </a:lvl3pPr>
            <a:lvl4pPr marL="180000" marR="0"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sz="1400">
                <a:solidFill>
                  <a:schemeClr val="tx2"/>
                </a:solidFill>
              </a:defRPr>
            </a:lvl4pPr>
            <a:lvl5pPr marL="252000" marR="0"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sz="1400">
                <a:solidFill>
                  <a:schemeClr val="tx2"/>
                </a:solidFill>
              </a:defRPr>
            </a:lvl5pPr>
          </a:lstStyle>
          <a:p>
            <a:pPr lvl="0"/>
            <a:r>
              <a:rPr lang="fr-FR"/>
              <a:t>Niveau 1 (Arial italique 18 pt)</a:t>
            </a:r>
            <a:br>
              <a:rPr lang="fr-FR"/>
            </a:br>
            <a:r>
              <a:rPr lang="fr-FR"/>
              <a:t>Chapeau de la slide sur plusieurs lignes</a:t>
            </a:r>
          </a:p>
          <a:p>
            <a:pPr lvl="1"/>
            <a:r>
              <a:rPr lang="fr-FR"/>
              <a:t>Niveau 2 (Arial </a:t>
            </a:r>
            <a:r>
              <a:rPr lang="fr-FR" err="1"/>
              <a:t>regular</a:t>
            </a:r>
            <a:r>
              <a:rPr lang="fr-FR"/>
              <a:t> 14 pt) Texte courant</a:t>
            </a:r>
          </a:p>
          <a:p>
            <a:pPr marL="179388" marR="0" lvl="2"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a:pPr>
            <a:r>
              <a:rPr kumimoji="0" lang="fr-FR" sz="1400" b="1" i="0" u="none" strike="noStrike" kern="1200" cap="none" spc="0" normalizeH="0" baseline="0" noProof="0">
                <a:ln>
                  <a:noFill/>
                </a:ln>
                <a:solidFill>
                  <a:srgbClr val="82746C"/>
                </a:solidFill>
                <a:effectLst/>
                <a:uLnTx/>
                <a:uFillTx/>
                <a:latin typeface="+mn-lt"/>
                <a:ea typeface="+mn-ea"/>
                <a:cs typeface="+mn-cs"/>
              </a:rPr>
              <a:t>Niveau 3 [Arial </a:t>
            </a:r>
            <a:r>
              <a:rPr kumimoji="0" lang="fr-FR" sz="1400" b="1" i="0" u="none" strike="noStrike" kern="1200" cap="none" spc="0" normalizeH="0" baseline="0" noProof="0" err="1">
                <a:ln>
                  <a:noFill/>
                </a:ln>
                <a:solidFill>
                  <a:srgbClr val="82746C"/>
                </a:solidFill>
                <a:effectLst/>
                <a:uLnTx/>
                <a:uFillTx/>
                <a:latin typeface="+mn-lt"/>
                <a:ea typeface="+mn-ea"/>
                <a:cs typeface="+mn-cs"/>
              </a:rPr>
              <a:t>bold</a:t>
            </a:r>
            <a:r>
              <a:rPr kumimoji="0" lang="fr-FR" sz="1400" b="1" i="0" u="none" strike="noStrike" kern="1200" cap="none" spc="0" normalizeH="0" baseline="0" noProof="0">
                <a:ln>
                  <a:noFill/>
                </a:ln>
                <a:solidFill>
                  <a:srgbClr val="82746C"/>
                </a:solidFill>
                <a:effectLst/>
                <a:uLnTx/>
                <a:uFillTx/>
                <a:latin typeface="+mn-lt"/>
                <a:ea typeface="+mn-ea"/>
                <a:cs typeface="+mn-cs"/>
              </a:rPr>
              <a:t> 14 pt] Titre de paragraphe avec puce automatique numérotée</a:t>
            </a:r>
          </a:p>
          <a:p>
            <a:pPr marL="180000" marR="0" lvl="3"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4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ronde</a:t>
            </a:r>
          </a:p>
          <a:p>
            <a:pPr marL="252000" marR="0" lvl="4"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5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tiret</a:t>
            </a:r>
          </a:p>
        </p:txBody>
      </p:sp>
      <p:grpSp>
        <p:nvGrpSpPr>
          <p:cNvPr id="14" name="Groupe 13">
            <a:extLst>
              <a:ext uri="{FF2B5EF4-FFF2-40B4-BE49-F238E27FC236}">
                <a16:creationId xmlns:a16="http://schemas.microsoft.com/office/drawing/2014/main" id="{01216B22-0DB2-A74E-BB21-68114D058616}"/>
              </a:ext>
            </a:extLst>
          </p:cNvPr>
          <p:cNvGrpSpPr/>
          <p:nvPr userDrawn="1"/>
        </p:nvGrpSpPr>
        <p:grpSpPr>
          <a:xfrm>
            <a:off x="10872000" y="0"/>
            <a:ext cx="2255971" cy="3486552"/>
            <a:chOff x="7689668" y="374"/>
            <a:chExt cx="2255971" cy="3486552"/>
          </a:xfrm>
        </p:grpSpPr>
        <p:pic>
          <p:nvPicPr>
            <p:cNvPr id="16" name="Graphique 15">
              <a:extLst>
                <a:ext uri="{FF2B5EF4-FFF2-40B4-BE49-F238E27FC236}">
                  <a16:creationId xmlns:a16="http://schemas.microsoft.com/office/drawing/2014/main" id="{23626547-281F-2A4F-98BC-4431EEF4E4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89668" y="374"/>
              <a:ext cx="1905000" cy="2332182"/>
            </a:xfrm>
            <a:prstGeom prst="rect">
              <a:avLst/>
            </a:prstGeom>
          </p:spPr>
        </p:pic>
        <p:pic>
          <p:nvPicPr>
            <p:cNvPr id="17" name="Graphique 16">
              <a:extLst>
                <a:ext uri="{FF2B5EF4-FFF2-40B4-BE49-F238E27FC236}">
                  <a16:creationId xmlns:a16="http://schemas.microsoft.com/office/drawing/2014/main" id="{B20AF23E-2F69-C844-B975-F25DFF573F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42361" y="1680934"/>
              <a:ext cx="1603278" cy="1805992"/>
            </a:xfrm>
            <a:prstGeom prst="rect">
              <a:avLst/>
            </a:prstGeom>
          </p:spPr>
        </p:pic>
      </p:grpSp>
    </p:spTree>
    <p:extLst>
      <p:ext uri="{BB962C8B-B14F-4D97-AF65-F5344CB8AC3E}">
        <p14:creationId xmlns:p14="http://schemas.microsoft.com/office/powerpoint/2010/main" val="416734499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9308" y="1122025"/>
            <a:ext cx="9748904" cy="360000"/>
          </a:xfrm>
          <a:prstGeom prst="rect">
            <a:avLst/>
          </a:prstGeom>
        </p:spPr>
        <p:txBody>
          <a:bodyPr anchor="t">
            <a:noAutofit/>
          </a:bodyPr>
          <a:lstStyle>
            <a:lvl1pPr marL="0" indent="0">
              <a:buNone/>
              <a:defRPr sz="1800" b="1">
                <a:solidFill>
                  <a:schemeClr val="tx2"/>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Cliquez pour modifier les styles du texte du masque</a:t>
            </a:r>
          </a:p>
        </p:txBody>
      </p:sp>
      <p:sp>
        <p:nvSpPr>
          <p:cNvPr id="8" name="Footer Placeholder 7"/>
          <p:cNvSpPr>
            <a:spLocks noGrp="1"/>
          </p:cNvSpPr>
          <p:nvPr>
            <p:ph type="ftr" sz="quarter" idx="11"/>
          </p:nvPr>
        </p:nvSpPr>
        <p:spPr/>
        <p:txBody>
          <a:bodyPr>
            <a:noAutofit/>
          </a:bodyPr>
          <a:lstStyle/>
          <a:p>
            <a:r>
              <a:rPr lang="fr-FR"/>
              <a:t>Présentation aux lauréats Net Zero Cities | 28/11/2023</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8" y="614278"/>
            <a:ext cx="9748904" cy="468000"/>
          </a:xfrm>
          <a:prstGeom prst="rect">
            <a:avLst/>
          </a:prstGeom>
        </p:spPr>
        <p:txBody>
          <a:bodyPr>
            <a:noAutofit/>
          </a:bodyPr>
          <a:lstStyle>
            <a:lvl1pPr>
              <a:defRPr>
                <a:solidFill>
                  <a:schemeClr val="tx1"/>
                </a:solidFill>
              </a:defRPr>
            </a:lvl1pPr>
          </a:lstStyle>
          <a:p>
            <a:r>
              <a:rPr lang="fr-FR"/>
              <a:t>Modifiez le style du titre</a:t>
            </a:r>
            <a:endParaRPr lang="en-US"/>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p:ph type="body" sz="quarter" idx="14" hasCustomPrompt="1"/>
          </p:nvPr>
        </p:nvSpPr>
        <p:spPr>
          <a:xfrm>
            <a:off x="999308" y="2001450"/>
            <a:ext cx="10698187" cy="4176904"/>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marR="0"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sz="1400" b="1">
                <a:solidFill>
                  <a:schemeClr val="tx2"/>
                </a:solidFill>
              </a:defRPr>
            </a:lvl3pPr>
            <a:lvl4pPr marL="180000" marR="0"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sz="1400">
                <a:solidFill>
                  <a:schemeClr val="tx2"/>
                </a:solidFill>
              </a:defRPr>
            </a:lvl4pPr>
            <a:lvl5pPr marL="252000" marR="0"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sz="1400">
                <a:solidFill>
                  <a:schemeClr val="tx2"/>
                </a:solidFill>
              </a:defRPr>
            </a:lvl5pPr>
          </a:lstStyle>
          <a:p>
            <a:pPr lvl="0"/>
            <a:r>
              <a:rPr lang="fr-FR"/>
              <a:t>Niveau 1 (Arial italique 18 pt)</a:t>
            </a:r>
            <a:br>
              <a:rPr lang="fr-FR"/>
            </a:br>
            <a:r>
              <a:rPr lang="fr-FR"/>
              <a:t>Chapeau de la slide sur plusieurs lignes</a:t>
            </a:r>
          </a:p>
          <a:p>
            <a:pPr lvl="1"/>
            <a:r>
              <a:rPr lang="fr-FR"/>
              <a:t>Niveau 2 (Arial </a:t>
            </a:r>
            <a:r>
              <a:rPr lang="fr-FR" err="1"/>
              <a:t>regular</a:t>
            </a:r>
            <a:r>
              <a:rPr lang="fr-FR"/>
              <a:t> 14 pt) Texte courant</a:t>
            </a:r>
          </a:p>
          <a:p>
            <a:pPr marL="179388" marR="0" lvl="2"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a:pPr>
            <a:r>
              <a:rPr kumimoji="0" lang="fr-FR" sz="1400" b="1" i="0" u="none" strike="noStrike" kern="1200" cap="none" spc="0" normalizeH="0" baseline="0" noProof="0">
                <a:ln>
                  <a:noFill/>
                </a:ln>
                <a:solidFill>
                  <a:srgbClr val="82746C"/>
                </a:solidFill>
                <a:effectLst/>
                <a:uLnTx/>
                <a:uFillTx/>
                <a:latin typeface="+mn-lt"/>
                <a:ea typeface="+mn-ea"/>
                <a:cs typeface="+mn-cs"/>
              </a:rPr>
              <a:t>Niveau 3 [Arial </a:t>
            </a:r>
            <a:r>
              <a:rPr kumimoji="0" lang="fr-FR" sz="1400" b="1" i="0" u="none" strike="noStrike" kern="1200" cap="none" spc="0" normalizeH="0" baseline="0" noProof="0" err="1">
                <a:ln>
                  <a:noFill/>
                </a:ln>
                <a:solidFill>
                  <a:srgbClr val="82746C"/>
                </a:solidFill>
                <a:effectLst/>
                <a:uLnTx/>
                <a:uFillTx/>
                <a:latin typeface="+mn-lt"/>
                <a:ea typeface="+mn-ea"/>
                <a:cs typeface="+mn-cs"/>
              </a:rPr>
              <a:t>bold</a:t>
            </a:r>
            <a:r>
              <a:rPr kumimoji="0" lang="fr-FR" sz="1400" b="1" i="0" u="none" strike="noStrike" kern="1200" cap="none" spc="0" normalizeH="0" baseline="0" noProof="0">
                <a:ln>
                  <a:noFill/>
                </a:ln>
                <a:solidFill>
                  <a:srgbClr val="82746C"/>
                </a:solidFill>
                <a:effectLst/>
                <a:uLnTx/>
                <a:uFillTx/>
                <a:latin typeface="+mn-lt"/>
                <a:ea typeface="+mn-ea"/>
                <a:cs typeface="+mn-cs"/>
              </a:rPr>
              <a:t> 14 pt] Titre de paragraphe avec puce automatique numérotée</a:t>
            </a:r>
          </a:p>
          <a:p>
            <a:pPr marL="180000" marR="0" lvl="3"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4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ronde</a:t>
            </a:r>
          </a:p>
          <a:p>
            <a:pPr marL="252000" marR="0" lvl="4"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5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tiret</a:t>
            </a:r>
          </a:p>
        </p:txBody>
      </p:sp>
      <p:grpSp>
        <p:nvGrpSpPr>
          <p:cNvPr id="14" name="Groupe 13">
            <a:extLst>
              <a:ext uri="{FF2B5EF4-FFF2-40B4-BE49-F238E27FC236}">
                <a16:creationId xmlns:a16="http://schemas.microsoft.com/office/drawing/2014/main" id="{9DD733F9-B8E0-534C-845F-2F4F3972F3C8}"/>
              </a:ext>
            </a:extLst>
          </p:cNvPr>
          <p:cNvGrpSpPr/>
          <p:nvPr userDrawn="1"/>
        </p:nvGrpSpPr>
        <p:grpSpPr>
          <a:xfrm>
            <a:off x="10872000" y="0"/>
            <a:ext cx="2261212" cy="3486926"/>
            <a:chOff x="7684427" y="0"/>
            <a:chExt cx="2261212" cy="3486926"/>
          </a:xfrm>
        </p:grpSpPr>
        <p:pic>
          <p:nvPicPr>
            <p:cNvPr id="16" name="Graphique 15">
              <a:extLst>
                <a:ext uri="{FF2B5EF4-FFF2-40B4-BE49-F238E27FC236}">
                  <a16:creationId xmlns:a16="http://schemas.microsoft.com/office/drawing/2014/main" id="{2E057960-629F-7F46-B811-1BBD123BE1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84427" y="0"/>
              <a:ext cx="1905000" cy="2332182"/>
            </a:xfrm>
            <a:prstGeom prst="rect">
              <a:avLst/>
            </a:prstGeom>
          </p:spPr>
        </p:pic>
        <p:pic>
          <p:nvPicPr>
            <p:cNvPr id="17" name="Graphique 16">
              <a:extLst>
                <a:ext uri="{FF2B5EF4-FFF2-40B4-BE49-F238E27FC236}">
                  <a16:creationId xmlns:a16="http://schemas.microsoft.com/office/drawing/2014/main" id="{DE8D7B10-24D2-C54B-84D1-B0EFB0D3E36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42361" y="1680934"/>
              <a:ext cx="1603278" cy="1805992"/>
            </a:xfrm>
            <a:prstGeom prst="rect">
              <a:avLst/>
            </a:prstGeom>
          </p:spPr>
        </p:pic>
      </p:grpSp>
    </p:spTree>
    <p:extLst>
      <p:ext uri="{BB962C8B-B14F-4D97-AF65-F5344CB8AC3E}">
        <p14:creationId xmlns:p14="http://schemas.microsoft.com/office/powerpoint/2010/main" val="331925451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9308" y="1122025"/>
            <a:ext cx="9748904" cy="360000"/>
          </a:xfrm>
          <a:prstGeom prst="rect">
            <a:avLst/>
          </a:prstGeom>
        </p:spPr>
        <p:txBody>
          <a:bodyPr anchor="t">
            <a:noAutofit/>
          </a:bodyPr>
          <a:lstStyle>
            <a:lvl1pPr marL="0" indent="0">
              <a:buNone/>
              <a:defRPr sz="1800" b="1">
                <a:solidFill>
                  <a:schemeClr val="tx2"/>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Cliquez pour modifier les styles du texte du masque</a:t>
            </a:r>
          </a:p>
        </p:txBody>
      </p:sp>
      <p:sp>
        <p:nvSpPr>
          <p:cNvPr id="8" name="Footer Placeholder 7"/>
          <p:cNvSpPr>
            <a:spLocks noGrp="1"/>
          </p:cNvSpPr>
          <p:nvPr>
            <p:ph type="ftr" sz="quarter" idx="11"/>
          </p:nvPr>
        </p:nvSpPr>
        <p:spPr/>
        <p:txBody>
          <a:bodyPr>
            <a:noAutofit/>
          </a:bodyPr>
          <a:lstStyle/>
          <a:p>
            <a:r>
              <a:rPr lang="fr-FR"/>
              <a:t>Présentation aux lauréats Net Zero Cities | 28/11/2023</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8" y="614278"/>
            <a:ext cx="9748904" cy="468000"/>
          </a:xfrm>
          <a:prstGeom prst="rect">
            <a:avLst/>
          </a:prstGeom>
        </p:spPr>
        <p:txBody>
          <a:bodyPr>
            <a:noAutofit/>
          </a:bodyPr>
          <a:lstStyle>
            <a:lvl1pPr>
              <a:defRPr>
                <a:solidFill>
                  <a:schemeClr val="tx1"/>
                </a:solidFill>
              </a:defRPr>
            </a:lvl1pPr>
          </a:lstStyle>
          <a:p>
            <a:r>
              <a:rPr lang="fr-FR"/>
              <a:t>Modifiez le style du titre</a:t>
            </a:r>
            <a:endParaRPr lang="en-US"/>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p:ph type="body" sz="quarter" idx="14" hasCustomPrompt="1"/>
          </p:nvPr>
        </p:nvSpPr>
        <p:spPr>
          <a:xfrm>
            <a:off x="999308" y="2001450"/>
            <a:ext cx="10698187" cy="4176904"/>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marR="0"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sz="1400" b="1">
                <a:solidFill>
                  <a:schemeClr val="tx2"/>
                </a:solidFill>
              </a:defRPr>
            </a:lvl3pPr>
            <a:lvl4pPr marL="180000" marR="0"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sz="1400">
                <a:solidFill>
                  <a:schemeClr val="tx2"/>
                </a:solidFill>
              </a:defRPr>
            </a:lvl4pPr>
            <a:lvl5pPr marL="252000" marR="0"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sz="1400">
                <a:solidFill>
                  <a:schemeClr val="tx2"/>
                </a:solidFill>
              </a:defRPr>
            </a:lvl5pPr>
          </a:lstStyle>
          <a:p>
            <a:pPr lvl="0"/>
            <a:r>
              <a:rPr lang="fr-FR"/>
              <a:t>Niveau 1 (Arial italique 18 pt)</a:t>
            </a:r>
            <a:br>
              <a:rPr lang="fr-FR"/>
            </a:br>
            <a:r>
              <a:rPr lang="fr-FR"/>
              <a:t>Chapeau de la slide sur plusieurs lignes</a:t>
            </a:r>
          </a:p>
          <a:p>
            <a:pPr lvl="1"/>
            <a:r>
              <a:rPr lang="fr-FR"/>
              <a:t>Niveau 2 (Arial </a:t>
            </a:r>
            <a:r>
              <a:rPr lang="fr-FR" err="1"/>
              <a:t>regular</a:t>
            </a:r>
            <a:r>
              <a:rPr lang="fr-FR"/>
              <a:t> 14 pt) Texte courant</a:t>
            </a:r>
          </a:p>
          <a:p>
            <a:pPr marL="179388" marR="0" lvl="2"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a:pPr>
            <a:r>
              <a:rPr kumimoji="0" lang="fr-FR" sz="1400" b="1" i="0" u="none" strike="noStrike" kern="1200" cap="none" spc="0" normalizeH="0" baseline="0" noProof="0">
                <a:ln>
                  <a:noFill/>
                </a:ln>
                <a:solidFill>
                  <a:srgbClr val="82746C"/>
                </a:solidFill>
                <a:effectLst/>
                <a:uLnTx/>
                <a:uFillTx/>
                <a:latin typeface="+mn-lt"/>
                <a:ea typeface="+mn-ea"/>
                <a:cs typeface="+mn-cs"/>
              </a:rPr>
              <a:t>Niveau 3 [Arial </a:t>
            </a:r>
            <a:r>
              <a:rPr kumimoji="0" lang="fr-FR" sz="1400" b="1" i="0" u="none" strike="noStrike" kern="1200" cap="none" spc="0" normalizeH="0" baseline="0" noProof="0" err="1">
                <a:ln>
                  <a:noFill/>
                </a:ln>
                <a:solidFill>
                  <a:srgbClr val="82746C"/>
                </a:solidFill>
                <a:effectLst/>
                <a:uLnTx/>
                <a:uFillTx/>
                <a:latin typeface="+mn-lt"/>
                <a:ea typeface="+mn-ea"/>
                <a:cs typeface="+mn-cs"/>
              </a:rPr>
              <a:t>bold</a:t>
            </a:r>
            <a:r>
              <a:rPr kumimoji="0" lang="fr-FR" sz="1400" b="1" i="0" u="none" strike="noStrike" kern="1200" cap="none" spc="0" normalizeH="0" baseline="0" noProof="0">
                <a:ln>
                  <a:noFill/>
                </a:ln>
                <a:solidFill>
                  <a:srgbClr val="82746C"/>
                </a:solidFill>
                <a:effectLst/>
                <a:uLnTx/>
                <a:uFillTx/>
                <a:latin typeface="+mn-lt"/>
                <a:ea typeface="+mn-ea"/>
                <a:cs typeface="+mn-cs"/>
              </a:rPr>
              <a:t> 14 pt] Titre de paragraphe avec puce automatique numérotée</a:t>
            </a:r>
          </a:p>
          <a:p>
            <a:pPr marL="180000" marR="0" lvl="3"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4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ronde</a:t>
            </a:r>
          </a:p>
          <a:p>
            <a:pPr marL="252000" marR="0" lvl="4"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5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tiret</a:t>
            </a:r>
          </a:p>
        </p:txBody>
      </p:sp>
      <p:grpSp>
        <p:nvGrpSpPr>
          <p:cNvPr id="20" name="Groupe 19">
            <a:extLst>
              <a:ext uri="{FF2B5EF4-FFF2-40B4-BE49-F238E27FC236}">
                <a16:creationId xmlns:a16="http://schemas.microsoft.com/office/drawing/2014/main" id="{5F1DE756-E4B9-1942-AE98-308F6D179C18}"/>
              </a:ext>
            </a:extLst>
          </p:cNvPr>
          <p:cNvGrpSpPr/>
          <p:nvPr userDrawn="1"/>
        </p:nvGrpSpPr>
        <p:grpSpPr>
          <a:xfrm>
            <a:off x="10872000" y="0"/>
            <a:ext cx="2258481" cy="3486926"/>
            <a:chOff x="7687158" y="0"/>
            <a:chExt cx="2258481" cy="3486926"/>
          </a:xfrm>
        </p:grpSpPr>
        <p:pic>
          <p:nvPicPr>
            <p:cNvPr id="21" name="Graphique 20">
              <a:extLst>
                <a:ext uri="{FF2B5EF4-FFF2-40B4-BE49-F238E27FC236}">
                  <a16:creationId xmlns:a16="http://schemas.microsoft.com/office/drawing/2014/main" id="{6E7EE74E-D889-5647-B49E-6A1AD609E4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87158" y="0"/>
              <a:ext cx="1905000" cy="2332182"/>
            </a:xfrm>
            <a:prstGeom prst="rect">
              <a:avLst/>
            </a:prstGeom>
          </p:spPr>
        </p:pic>
        <p:pic>
          <p:nvPicPr>
            <p:cNvPr id="22" name="Graphique 21">
              <a:extLst>
                <a:ext uri="{FF2B5EF4-FFF2-40B4-BE49-F238E27FC236}">
                  <a16:creationId xmlns:a16="http://schemas.microsoft.com/office/drawing/2014/main" id="{3108C691-0D80-4940-97EE-FB833333FBF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42361" y="1680934"/>
              <a:ext cx="1603278" cy="1805992"/>
            </a:xfrm>
            <a:prstGeom prst="rect">
              <a:avLst/>
            </a:prstGeom>
          </p:spPr>
        </p:pic>
      </p:grpSp>
    </p:spTree>
    <p:extLst>
      <p:ext uri="{BB962C8B-B14F-4D97-AF65-F5344CB8AC3E}">
        <p14:creationId xmlns:p14="http://schemas.microsoft.com/office/powerpoint/2010/main" val="213585505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9308" y="1122025"/>
            <a:ext cx="9748904" cy="360000"/>
          </a:xfrm>
          <a:prstGeom prst="rect">
            <a:avLst/>
          </a:prstGeom>
        </p:spPr>
        <p:txBody>
          <a:bodyPr anchor="t">
            <a:noAutofit/>
          </a:bodyPr>
          <a:lstStyle>
            <a:lvl1pPr marL="0" indent="0">
              <a:buNone/>
              <a:defRPr sz="1800" b="1">
                <a:solidFill>
                  <a:schemeClr val="tx2"/>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Cliquez pour modifier les styles du texte du masque</a:t>
            </a:r>
          </a:p>
        </p:txBody>
      </p:sp>
      <p:sp>
        <p:nvSpPr>
          <p:cNvPr id="8" name="Footer Placeholder 7"/>
          <p:cNvSpPr>
            <a:spLocks noGrp="1"/>
          </p:cNvSpPr>
          <p:nvPr>
            <p:ph type="ftr" sz="quarter" idx="11"/>
          </p:nvPr>
        </p:nvSpPr>
        <p:spPr/>
        <p:txBody>
          <a:bodyPr>
            <a:noAutofit/>
          </a:bodyPr>
          <a:lstStyle/>
          <a:p>
            <a:r>
              <a:rPr lang="fr-FR"/>
              <a:t>Présentation aux lauréats Net Zero Cities | 28/11/2023</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8" y="614278"/>
            <a:ext cx="9748904" cy="468000"/>
          </a:xfrm>
          <a:prstGeom prst="rect">
            <a:avLst/>
          </a:prstGeom>
        </p:spPr>
        <p:txBody>
          <a:bodyPr>
            <a:noAutofit/>
          </a:bodyPr>
          <a:lstStyle>
            <a:lvl1pPr>
              <a:defRPr>
                <a:solidFill>
                  <a:schemeClr val="tx1"/>
                </a:solidFill>
              </a:defRPr>
            </a:lvl1pPr>
          </a:lstStyle>
          <a:p>
            <a:r>
              <a:rPr lang="fr-FR"/>
              <a:t>Modifiez le style du titre</a:t>
            </a:r>
            <a:endParaRPr lang="en-US"/>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p:ph type="body" sz="quarter" idx="14" hasCustomPrompt="1"/>
          </p:nvPr>
        </p:nvSpPr>
        <p:spPr>
          <a:xfrm>
            <a:off x="999308" y="2001450"/>
            <a:ext cx="10698187" cy="4176904"/>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marR="0"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sz="1400" b="1">
                <a:solidFill>
                  <a:schemeClr val="tx2"/>
                </a:solidFill>
              </a:defRPr>
            </a:lvl3pPr>
            <a:lvl4pPr marL="180000" marR="0"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sz="1400">
                <a:solidFill>
                  <a:schemeClr val="tx2"/>
                </a:solidFill>
              </a:defRPr>
            </a:lvl4pPr>
            <a:lvl5pPr marL="252000" marR="0"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sz="1400">
                <a:solidFill>
                  <a:schemeClr val="tx2"/>
                </a:solidFill>
              </a:defRPr>
            </a:lvl5pPr>
          </a:lstStyle>
          <a:p>
            <a:pPr lvl="0"/>
            <a:r>
              <a:rPr lang="fr-FR"/>
              <a:t>Niveau 1 (Arial italique 18 pt)</a:t>
            </a:r>
            <a:br>
              <a:rPr lang="fr-FR"/>
            </a:br>
            <a:r>
              <a:rPr lang="fr-FR"/>
              <a:t>Chapeau de la slide sur plusieurs lignes</a:t>
            </a:r>
          </a:p>
          <a:p>
            <a:pPr lvl="1"/>
            <a:r>
              <a:rPr lang="fr-FR"/>
              <a:t>Niveau 2 (Arial </a:t>
            </a:r>
            <a:r>
              <a:rPr lang="fr-FR" err="1"/>
              <a:t>regular</a:t>
            </a:r>
            <a:r>
              <a:rPr lang="fr-FR"/>
              <a:t> 14 pt) Texte courant</a:t>
            </a:r>
          </a:p>
          <a:p>
            <a:pPr marL="179388" marR="0" lvl="2"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a:pPr>
            <a:r>
              <a:rPr kumimoji="0" lang="fr-FR" sz="1400" b="1" i="0" u="none" strike="noStrike" kern="1200" cap="none" spc="0" normalizeH="0" baseline="0" noProof="0">
                <a:ln>
                  <a:noFill/>
                </a:ln>
                <a:solidFill>
                  <a:srgbClr val="82746C"/>
                </a:solidFill>
                <a:effectLst/>
                <a:uLnTx/>
                <a:uFillTx/>
                <a:latin typeface="+mn-lt"/>
                <a:ea typeface="+mn-ea"/>
                <a:cs typeface="+mn-cs"/>
              </a:rPr>
              <a:t>Niveau 3 [Arial </a:t>
            </a:r>
            <a:r>
              <a:rPr kumimoji="0" lang="fr-FR" sz="1400" b="1" i="0" u="none" strike="noStrike" kern="1200" cap="none" spc="0" normalizeH="0" baseline="0" noProof="0" err="1">
                <a:ln>
                  <a:noFill/>
                </a:ln>
                <a:solidFill>
                  <a:srgbClr val="82746C"/>
                </a:solidFill>
                <a:effectLst/>
                <a:uLnTx/>
                <a:uFillTx/>
                <a:latin typeface="+mn-lt"/>
                <a:ea typeface="+mn-ea"/>
                <a:cs typeface="+mn-cs"/>
              </a:rPr>
              <a:t>bold</a:t>
            </a:r>
            <a:r>
              <a:rPr kumimoji="0" lang="fr-FR" sz="1400" b="1" i="0" u="none" strike="noStrike" kern="1200" cap="none" spc="0" normalizeH="0" baseline="0" noProof="0">
                <a:ln>
                  <a:noFill/>
                </a:ln>
                <a:solidFill>
                  <a:srgbClr val="82746C"/>
                </a:solidFill>
                <a:effectLst/>
                <a:uLnTx/>
                <a:uFillTx/>
                <a:latin typeface="+mn-lt"/>
                <a:ea typeface="+mn-ea"/>
                <a:cs typeface="+mn-cs"/>
              </a:rPr>
              <a:t> 14 pt] Titre de paragraphe avec puce automatique numérotée</a:t>
            </a:r>
          </a:p>
          <a:p>
            <a:pPr marL="180000" marR="0" lvl="3"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4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ronde</a:t>
            </a:r>
          </a:p>
          <a:p>
            <a:pPr marL="252000" marR="0" lvl="4"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5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tiret</a:t>
            </a:r>
          </a:p>
        </p:txBody>
      </p:sp>
      <p:grpSp>
        <p:nvGrpSpPr>
          <p:cNvPr id="14" name="Groupe 13">
            <a:extLst>
              <a:ext uri="{FF2B5EF4-FFF2-40B4-BE49-F238E27FC236}">
                <a16:creationId xmlns:a16="http://schemas.microsoft.com/office/drawing/2014/main" id="{E7E7632B-328D-7544-8D28-36A30D560AB0}"/>
              </a:ext>
            </a:extLst>
          </p:cNvPr>
          <p:cNvGrpSpPr/>
          <p:nvPr userDrawn="1"/>
        </p:nvGrpSpPr>
        <p:grpSpPr>
          <a:xfrm>
            <a:off x="10872000" y="0"/>
            <a:ext cx="2255971" cy="3484449"/>
            <a:chOff x="7689668" y="2477"/>
            <a:chExt cx="2255971" cy="3484449"/>
          </a:xfrm>
        </p:grpSpPr>
        <p:pic>
          <p:nvPicPr>
            <p:cNvPr id="16" name="Graphique 15">
              <a:extLst>
                <a:ext uri="{FF2B5EF4-FFF2-40B4-BE49-F238E27FC236}">
                  <a16:creationId xmlns:a16="http://schemas.microsoft.com/office/drawing/2014/main" id="{A69037C7-D91B-534E-BB35-D8D1687DE3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89668" y="2477"/>
              <a:ext cx="1905000" cy="2332182"/>
            </a:xfrm>
            <a:prstGeom prst="rect">
              <a:avLst/>
            </a:prstGeom>
          </p:spPr>
        </p:pic>
        <p:pic>
          <p:nvPicPr>
            <p:cNvPr id="17" name="Graphique 16">
              <a:extLst>
                <a:ext uri="{FF2B5EF4-FFF2-40B4-BE49-F238E27FC236}">
                  <a16:creationId xmlns:a16="http://schemas.microsoft.com/office/drawing/2014/main" id="{9F7A35B8-5402-6D44-95D8-21A9550BF2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42361" y="1680934"/>
              <a:ext cx="1603278" cy="1805992"/>
            </a:xfrm>
            <a:prstGeom prst="rect">
              <a:avLst/>
            </a:prstGeom>
          </p:spPr>
        </p:pic>
      </p:grpSp>
    </p:spTree>
    <p:extLst>
      <p:ext uri="{BB962C8B-B14F-4D97-AF65-F5344CB8AC3E}">
        <p14:creationId xmlns:p14="http://schemas.microsoft.com/office/powerpoint/2010/main" val="1428119388"/>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9307" y="1122025"/>
            <a:ext cx="10696575" cy="360000"/>
          </a:xfrm>
          <a:prstGeom prst="rect">
            <a:avLst/>
          </a:prstGeom>
        </p:spPr>
        <p:txBody>
          <a:bodyPr anchor="t">
            <a:noAutofit/>
          </a:bodyPr>
          <a:lstStyle>
            <a:lvl1pPr marL="0" indent="0">
              <a:buNone/>
              <a:defRPr sz="1800" b="1">
                <a:solidFill>
                  <a:schemeClr val="tx2"/>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Cliquez pour modifier les styles du texte du masque</a:t>
            </a:r>
          </a:p>
        </p:txBody>
      </p:sp>
      <p:sp>
        <p:nvSpPr>
          <p:cNvPr id="8" name="Footer Placeholder 7"/>
          <p:cNvSpPr>
            <a:spLocks noGrp="1"/>
          </p:cNvSpPr>
          <p:nvPr>
            <p:ph type="ftr" sz="quarter" idx="11"/>
          </p:nvPr>
        </p:nvSpPr>
        <p:spPr/>
        <p:txBody>
          <a:bodyPr>
            <a:noAutofit/>
          </a:bodyPr>
          <a:lstStyle/>
          <a:p>
            <a:r>
              <a:rPr lang="fr-FR"/>
              <a:t>Présentation aux lauréats Net Zero Cities | 28/11/2023</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7" y="614278"/>
            <a:ext cx="10696575" cy="468000"/>
          </a:xfrm>
          <a:prstGeom prst="rect">
            <a:avLst/>
          </a:prstGeom>
        </p:spPr>
        <p:txBody>
          <a:bodyPr>
            <a:noAutofit/>
          </a:bodyPr>
          <a:lstStyle>
            <a:lvl1pPr>
              <a:defRPr>
                <a:solidFill>
                  <a:schemeClr val="tx1"/>
                </a:solidFill>
              </a:defRPr>
            </a:lvl1pPr>
          </a:lstStyle>
          <a:p>
            <a:r>
              <a:rPr lang="fr-FR"/>
              <a:t>Modifiez le style du titre</a:t>
            </a:r>
            <a:endParaRPr lang="en-US"/>
          </a:p>
        </p:txBody>
      </p:sp>
      <p:sp>
        <p:nvSpPr>
          <p:cNvPr id="13" name="Espace réservé du texte 3">
            <a:extLst>
              <a:ext uri="{FF2B5EF4-FFF2-40B4-BE49-F238E27FC236}">
                <a16:creationId xmlns:a16="http://schemas.microsoft.com/office/drawing/2014/main" id="{79A70690-274A-A04F-ABD3-CFBA2078C21E}"/>
              </a:ext>
            </a:extLst>
          </p:cNvPr>
          <p:cNvSpPr>
            <a:spLocks noGrp="1"/>
          </p:cNvSpPr>
          <p:nvPr>
            <p:ph type="body" sz="quarter" idx="14" hasCustomPrompt="1"/>
          </p:nvPr>
        </p:nvSpPr>
        <p:spPr>
          <a:xfrm>
            <a:off x="999308" y="2001450"/>
            <a:ext cx="10698187" cy="4176904"/>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marR="0"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sz="1400" b="1">
                <a:solidFill>
                  <a:schemeClr val="tx2"/>
                </a:solidFill>
              </a:defRPr>
            </a:lvl3pPr>
            <a:lvl4pPr marL="180000" marR="0"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sz="1400">
                <a:solidFill>
                  <a:schemeClr val="tx2"/>
                </a:solidFill>
              </a:defRPr>
            </a:lvl4pPr>
            <a:lvl5pPr marL="252000" marR="0"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sz="1400">
                <a:solidFill>
                  <a:schemeClr val="tx2"/>
                </a:solidFill>
              </a:defRPr>
            </a:lvl5pPr>
          </a:lstStyle>
          <a:p>
            <a:pPr lvl="0"/>
            <a:r>
              <a:rPr lang="fr-FR"/>
              <a:t>Niveau 1 (Arial italique 18 pt)</a:t>
            </a:r>
            <a:br>
              <a:rPr lang="fr-FR"/>
            </a:br>
            <a:r>
              <a:rPr lang="fr-FR"/>
              <a:t>Chapeau de la slide sur plusieurs lignes</a:t>
            </a:r>
          </a:p>
          <a:p>
            <a:pPr lvl="1"/>
            <a:r>
              <a:rPr lang="fr-FR"/>
              <a:t>Niveau 2 (Arial </a:t>
            </a:r>
            <a:r>
              <a:rPr lang="fr-FR" err="1"/>
              <a:t>regular</a:t>
            </a:r>
            <a:r>
              <a:rPr lang="fr-FR"/>
              <a:t> 14 pt) Texte courant</a:t>
            </a:r>
          </a:p>
          <a:p>
            <a:pPr marL="179388" marR="0" lvl="2"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a:pPr>
            <a:r>
              <a:rPr kumimoji="0" lang="fr-FR" sz="1400" b="1" i="0" u="none" strike="noStrike" kern="1200" cap="none" spc="0" normalizeH="0" baseline="0" noProof="0">
                <a:ln>
                  <a:noFill/>
                </a:ln>
                <a:solidFill>
                  <a:srgbClr val="82746C"/>
                </a:solidFill>
                <a:effectLst/>
                <a:uLnTx/>
                <a:uFillTx/>
                <a:latin typeface="+mn-lt"/>
                <a:ea typeface="+mn-ea"/>
                <a:cs typeface="+mn-cs"/>
              </a:rPr>
              <a:t>Niveau 3 [Arial </a:t>
            </a:r>
            <a:r>
              <a:rPr kumimoji="0" lang="fr-FR" sz="1400" b="1" i="0" u="none" strike="noStrike" kern="1200" cap="none" spc="0" normalizeH="0" baseline="0" noProof="0" err="1">
                <a:ln>
                  <a:noFill/>
                </a:ln>
                <a:solidFill>
                  <a:srgbClr val="82746C"/>
                </a:solidFill>
                <a:effectLst/>
                <a:uLnTx/>
                <a:uFillTx/>
                <a:latin typeface="+mn-lt"/>
                <a:ea typeface="+mn-ea"/>
                <a:cs typeface="+mn-cs"/>
              </a:rPr>
              <a:t>bold</a:t>
            </a:r>
            <a:r>
              <a:rPr kumimoji="0" lang="fr-FR" sz="1400" b="1" i="0" u="none" strike="noStrike" kern="1200" cap="none" spc="0" normalizeH="0" baseline="0" noProof="0">
                <a:ln>
                  <a:noFill/>
                </a:ln>
                <a:solidFill>
                  <a:srgbClr val="82746C"/>
                </a:solidFill>
                <a:effectLst/>
                <a:uLnTx/>
                <a:uFillTx/>
                <a:latin typeface="+mn-lt"/>
                <a:ea typeface="+mn-ea"/>
                <a:cs typeface="+mn-cs"/>
              </a:rPr>
              <a:t> 14 pt] Titre de paragraphe avec puce automatique numérotée</a:t>
            </a:r>
          </a:p>
          <a:p>
            <a:pPr marL="180000" marR="0" lvl="3"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4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ronde</a:t>
            </a:r>
          </a:p>
          <a:p>
            <a:pPr marL="252000" marR="0" lvl="4"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5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tiret</a:t>
            </a:r>
          </a:p>
        </p:txBody>
      </p:sp>
    </p:spTree>
    <p:extLst>
      <p:ext uri="{BB962C8B-B14F-4D97-AF65-F5344CB8AC3E}">
        <p14:creationId xmlns:p14="http://schemas.microsoft.com/office/powerpoint/2010/main" val="103864794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 Phrase en exergu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99307" y="1122025"/>
            <a:ext cx="10696575" cy="360000"/>
          </a:xfrm>
          <a:prstGeom prst="rect">
            <a:avLst/>
          </a:prstGeom>
        </p:spPr>
        <p:txBody>
          <a:bodyPr anchor="t">
            <a:noAutofit/>
          </a:bodyPr>
          <a:lstStyle>
            <a:lvl1pPr marL="0" indent="0">
              <a:buNone/>
              <a:defRPr sz="1800" b="1">
                <a:solidFill>
                  <a:schemeClr val="tx2"/>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Sous-titre de la slide (Arial </a:t>
            </a:r>
            <a:r>
              <a:rPr lang="fr-FR" err="1"/>
              <a:t>bold</a:t>
            </a:r>
            <a:r>
              <a:rPr lang="fr-FR"/>
              <a:t> 18 pt)</a:t>
            </a:r>
          </a:p>
        </p:txBody>
      </p:sp>
      <p:sp>
        <p:nvSpPr>
          <p:cNvPr id="8" name="Footer Placeholder 7"/>
          <p:cNvSpPr>
            <a:spLocks noGrp="1"/>
          </p:cNvSpPr>
          <p:nvPr>
            <p:ph type="ftr" sz="quarter" idx="11"/>
          </p:nvPr>
        </p:nvSpPr>
        <p:spPr/>
        <p:txBody>
          <a:bodyPr>
            <a:noAutofit/>
          </a:bodyPr>
          <a:lstStyle/>
          <a:p>
            <a:r>
              <a:rPr lang="fr-FR"/>
              <a:t>Présentation aux lauréats Net Zero Cities | 28/11/2023</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hasCustomPrompt="1"/>
          </p:nvPr>
        </p:nvSpPr>
        <p:spPr>
          <a:xfrm>
            <a:off x="999307" y="614278"/>
            <a:ext cx="10696575" cy="468000"/>
          </a:xfrm>
          <a:prstGeom prst="rect">
            <a:avLst/>
          </a:prstGeom>
        </p:spPr>
        <p:txBody>
          <a:bodyPr>
            <a:noAutofit/>
          </a:bodyPr>
          <a:lstStyle>
            <a:lvl1pPr>
              <a:defRPr>
                <a:solidFill>
                  <a:schemeClr val="tx1"/>
                </a:solidFill>
              </a:defRPr>
            </a:lvl1pPr>
          </a:lstStyle>
          <a:p>
            <a:r>
              <a:rPr lang="fr-FR"/>
              <a:t>Titre de la slide (Arial </a:t>
            </a:r>
            <a:r>
              <a:rPr lang="fr-FR" err="1"/>
              <a:t>bold</a:t>
            </a:r>
            <a:r>
              <a:rPr lang="fr-FR"/>
              <a:t> 30 pt)</a:t>
            </a:r>
            <a:endParaRPr lang="en-US"/>
          </a:p>
        </p:txBody>
      </p:sp>
      <p:sp>
        <p:nvSpPr>
          <p:cNvPr id="4" name="Espace réservé du texte 3">
            <a:extLst>
              <a:ext uri="{FF2B5EF4-FFF2-40B4-BE49-F238E27FC236}">
                <a16:creationId xmlns:a16="http://schemas.microsoft.com/office/drawing/2014/main" id="{9A19295C-5D08-4DEF-9A18-807612A32258}"/>
              </a:ext>
            </a:extLst>
          </p:cNvPr>
          <p:cNvSpPr>
            <a:spLocks noGrp="1"/>
          </p:cNvSpPr>
          <p:nvPr>
            <p:ph type="body" sz="quarter" idx="13" hasCustomPrompt="1"/>
          </p:nvPr>
        </p:nvSpPr>
        <p:spPr>
          <a:xfrm>
            <a:off x="6369050" y="1545432"/>
            <a:ext cx="5328445" cy="4632922"/>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marR="0"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sz="1400" b="1">
                <a:solidFill>
                  <a:schemeClr val="tx2"/>
                </a:solidFill>
              </a:defRPr>
            </a:lvl3pPr>
            <a:lvl4pPr marL="180000" marR="0"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sz="1400">
                <a:solidFill>
                  <a:schemeClr val="tx2"/>
                </a:solidFill>
              </a:defRPr>
            </a:lvl4pPr>
            <a:lvl5pPr marL="252000" marR="0"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sz="1400">
                <a:solidFill>
                  <a:schemeClr val="tx2"/>
                </a:solidFill>
              </a:defRPr>
            </a:lvl5pPr>
          </a:lstStyle>
          <a:p>
            <a:pPr lvl="0"/>
            <a:r>
              <a:rPr lang="fr-FR"/>
              <a:t>Niveau 1 (Arial italique 18 pt)</a:t>
            </a:r>
            <a:br>
              <a:rPr lang="fr-FR"/>
            </a:br>
            <a:r>
              <a:rPr lang="fr-FR"/>
              <a:t>Chapeau de la slide sur plusieurs lignes</a:t>
            </a:r>
          </a:p>
          <a:p>
            <a:pPr lvl="1"/>
            <a:r>
              <a:rPr lang="fr-FR"/>
              <a:t>Niveau 2 (Arial </a:t>
            </a:r>
            <a:r>
              <a:rPr lang="fr-FR" err="1"/>
              <a:t>regular</a:t>
            </a:r>
            <a:r>
              <a:rPr lang="fr-FR"/>
              <a:t> 14 pt) Texte courant</a:t>
            </a:r>
          </a:p>
          <a:p>
            <a:pPr marL="179388" marR="0" lvl="2"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a:pPr>
            <a:r>
              <a:rPr kumimoji="0" lang="fr-FR" sz="1400" b="1" i="0" u="none" strike="noStrike" kern="1200" cap="none" spc="0" normalizeH="0" baseline="0" noProof="0">
                <a:ln>
                  <a:noFill/>
                </a:ln>
                <a:solidFill>
                  <a:srgbClr val="82746C"/>
                </a:solidFill>
                <a:effectLst/>
                <a:uLnTx/>
                <a:uFillTx/>
                <a:latin typeface="+mn-lt"/>
                <a:ea typeface="+mn-ea"/>
                <a:cs typeface="+mn-cs"/>
              </a:rPr>
              <a:t>Niveau 3 [Arial </a:t>
            </a:r>
            <a:r>
              <a:rPr kumimoji="0" lang="fr-FR" sz="1400" b="1" i="0" u="none" strike="noStrike" kern="1200" cap="none" spc="0" normalizeH="0" baseline="0" noProof="0" err="1">
                <a:ln>
                  <a:noFill/>
                </a:ln>
                <a:solidFill>
                  <a:srgbClr val="82746C"/>
                </a:solidFill>
                <a:effectLst/>
                <a:uLnTx/>
                <a:uFillTx/>
                <a:latin typeface="+mn-lt"/>
                <a:ea typeface="+mn-ea"/>
                <a:cs typeface="+mn-cs"/>
              </a:rPr>
              <a:t>bold</a:t>
            </a:r>
            <a:r>
              <a:rPr kumimoji="0" lang="fr-FR" sz="1400" b="1" i="0" u="none" strike="noStrike" kern="1200" cap="none" spc="0" normalizeH="0" baseline="0" noProof="0">
                <a:ln>
                  <a:noFill/>
                </a:ln>
                <a:solidFill>
                  <a:srgbClr val="82746C"/>
                </a:solidFill>
                <a:effectLst/>
                <a:uLnTx/>
                <a:uFillTx/>
                <a:latin typeface="+mn-lt"/>
                <a:ea typeface="+mn-ea"/>
                <a:cs typeface="+mn-cs"/>
              </a:rPr>
              <a:t> 14 pt] Titre de paragraphe avec puce automatique numérotée</a:t>
            </a:r>
          </a:p>
          <a:p>
            <a:pPr marL="180000" marR="0" lvl="3"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4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ronde</a:t>
            </a:r>
          </a:p>
          <a:p>
            <a:pPr marL="252000" marR="0" lvl="4"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5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tiret</a:t>
            </a:r>
          </a:p>
        </p:txBody>
      </p:sp>
      <p:pic>
        <p:nvPicPr>
          <p:cNvPr id="14" name="Graphique 13">
            <a:extLst>
              <a:ext uri="{FF2B5EF4-FFF2-40B4-BE49-F238E27FC236}">
                <a16:creationId xmlns:a16="http://schemas.microsoft.com/office/drawing/2014/main" id="{42E5CF20-52F4-C041-AAAF-DD0B838E4A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1459" y="1599764"/>
            <a:ext cx="3974948" cy="4477524"/>
          </a:xfrm>
          <a:prstGeom prst="rect">
            <a:avLst/>
          </a:prstGeom>
        </p:spPr>
      </p:pic>
      <p:sp>
        <p:nvSpPr>
          <p:cNvPr id="7" name="Espace réservé du texte 6">
            <a:extLst>
              <a:ext uri="{FF2B5EF4-FFF2-40B4-BE49-F238E27FC236}">
                <a16:creationId xmlns:a16="http://schemas.microsoft.com/office/drawing/2014/main" id="{FEC23CC7-B690-4888-97DC-765E258523EA}"/>
              </a:ext>
            </a:extLst>
          </p:cNvPr>
          <p:cNvSpPr>
            <a:spLocks noGrp="1"/>
          </p:cNvSpPr>
          <p:nvPr>
            <p:ph type="body" sz="quarter" idx="14"/>
          </p:nvPr>
        </p:nvSpPr>
        <p:spPr>
          <a:xfrm>
            <a:off x="1405362" y="2462302"/>
            <a:ext cx="3589548" cy="2959200"/>
          </a:xfrm>
          <a:prstGeom prst="rect">
            <a:avLst/>
          </a:prstGeom>
        </p:spPr>
        <p:txBody>
          <a:bodyPr anchor="ctr"/>
          <a:lstStyle>
            <a:lvl1pPr algn="l">
              <a:lnSpc>
                <a:spcPct val="90000"/>
              </a:lnSpc>
              <a:defRPr sz="3300" b="1">
                <a:solidFill>
                  <a:schemeClr val="tx1"/>
                </a:solidFill>
              </a:defRPr>
            </a:lvl1pPr>
          </a:lstStyle>
          <a:p>
            <a:pPr lvl="0"/>
            <a:r>
              <a:rPr lang="fr-FR"/>
              <a:t>Cliquez pour modifier les styles du texte du masque</a:t>
            </a:r>
          </a:p>
        </p:txBody>
      </p:sp>
    </p:spTree>
    <p:extLst>
      <p:ext uri="{BB962C8B-B14F-4D97-AF65-F5344CB8AC3E}">
        <p14:creationId xmlns:p14="http://schemas.microsoft.com/office/powerpoint/2010/main" val="271692047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 Graphique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9307" y="1122025"/>
            <a:ext cx="10696575" cy="360000"/>
          </a:xfrm>
          <a:prstGeom prst="rect">
            <a:avLst/>
          </a:prstGeom>
        </p:spPr>
        <p:txBody>
          <a:bodyPr anchor="t">
            <a:noAutofit/>
          </a:bodyPr>
          <a:lstStyle>
            <a:lvl1pPr marL="0" indent="0">
              <a:buNone/>
              <a:defRPr sz="1800" b="1">
                <a:solidFill>
                  <a:schemeClr val="tx2"/>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Cliquez pour modifier les styles du texte du masque</a:t>
            </a:r>
          </a:p>
        </p:txBody>
      </p:sp>
      <p:sp>
        <p:nvSpPr>
          <p:cNvPr id="8" name="Footer Placeholder 7"/>
          <p:cNvSpPr>
            <a:spLocks noGrp="1"/>
          </p:cNvSpPr>
          <p:nvPr>
            <p:ph type="ftr" sz="quarter" idx="11"/>
          </p:nvPr>
        </p:nvSpPr>
        <p:spPr/>
        <p:txBody>
          <a:bodyPr>
            <a:noAutofit/>
          </a:bodyPr>
          <a:lstStyle/>
          <a:p>
            <a:r>
              <a:rPr lang="fr-FR"/>
              <a:t>Présentation aux lauréats Net Zero Cities | 28/11/2023</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7" y="614278"/>
            <a:ext cx="10696575" cy="468000"/>
          </a:xfrm>
          <a:prstGeom prst="rect">
            <a:avLst/>
          </a:prstGeom>
        </p:spPr>
        <p:txBody>
          <a:bodyPr>
            <a:noAutofit/>
          </a:bodyPr>
          <a:lstStyle>
            <a:lvl1pPr>
              <a:defRPr>
                <a:solidFill>
                  <a:schemeClr val="tx1"/>
                </a:solidFill>
              </a:defRPr>
            </a:lvl1pPr>
          </a:lstStyle>
          <a:p>
            <a:r>
              <a:rPr lang="fr-FR"/>
              <a:t>Modifiez le style du titre</a:t>
            </a:r>
            <a:endParaRPr lang="en-US"/>
          </a:p>
        </p:txBody>
      </p:sp>
      <p:sp>
        <p:nvSpPr>
          <p:cNvPr id="5" name="Espace réservé du graphique 4">
            <a:extLst>
              <a:ext uri="{FF2B5EF4-FFF2-40B4-BE49-F238E27FC236}">
                <a16:creationId xmlns:a16="http://schemas.microsoft.com/office/drawing/2014/main" id="{1010898D-9927-4CBA-BFCD-ECEF7110E866}"/>
              </a:ext>
            </a:extLst>
          </p:cNvPr>
          <p:cNvSpPr>
            <a:spLocks noGrp="1"/>
          </p:cNvSpPr>
          <p:nvPr>
            <p:ph type="chart" sz="quarter" idx="14"/>
          </p:nvPr>
        </p:nvSpPr>
        <p:spPr>
          <a:xfrm>
            <a:off x="6562725" y="1545433"/>
            <a:ext cx="5132388" cy="4633118"/>
          </a:xfrm>
          <a:prstGeom prst="rect">
            <a:avLst/>
          </a:prstGeom>
          <a:solidFill>
            <a:schemeClr val="tx2">
              <a:lumMod val="20000"/>
              <a:lumOff val="80000"/>
            </a:schemeClr>
          </a:solidFill>
        </p:spPr>
        <p:txBody>
          <a:bodyPr anchor="ctr"/>
          <a:lstStyle>
            <a:lvl1pPr algn="ctr">
              <a:defRPr sz="1400">
                <a:solidFill>
                  <a:schemeClr val="tx1"/>
                </a:solidFill>
              </a:defRPr>
            </a:lvl1pPr>
          </a:lstStyle>
          <a:p>
            <a:r>
              <a:rPr lang="fr-FR"/>
              <a:t>Cliquez sur l'icône pour ajouter un graphique</a:t>
            </a:r>
          </a:p>
        </p:txBody>
      </p:sp>
      <p:sp>
        <p:nvSpPr>
          <p:cNvPr id="10" name="Espace réservé du texte 3">
            <a:extLst>
              <a:ext uri="{FF2B5EF4-FFF2-40B4-BE49-F238E27FC236}">
                <a16:creationId xmlns:a16="http://schemas.microsoft.com/office/drawing/2014/main" id="{C39E79CA-91E1-2D4A-9A17-5AAF5D7B8775}"/>
              </a:ext>
            </a:extLst>
          </p:cNvPr>
          <p:cNvSpPr>
            <a:spLocks noGrp="1"/>
          </p:cNvSpPr>
          <p:nvPr>
            <p:ph type="body" sz="quarter" idx="13" hasCustomPrompt="1"/>
          </p:nvPr>
        </p:nvSpPr>
        <p:spPr>
          <a:xfrm>
            <a:off x="999307" y="1545432"/>
            <a:ext cx="5328445" cy="4632922"/>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marR="0"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sz="1400" b="1">
                <a:solidFill>
                  <a:schemeClr val="tx2"/>
                </a:solidFill>
              </a:defRPr>
            </a:lvl3pPr>
            <a:lvl4pPr marL="180000" marR="0"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sz="1400">
                <a:solidFill>
                  <a:schemeClr val="tx2"/>
                </a:solidFill>
              </a:defRPr>
            </a:lvl4pPr>
            <a:lvl5pPr marL="252000" marR="0"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sz="1400">
                <a:solidFill>
                  <a:schemeClr val="tx2"/>
                </a:solidFill>
              </a:defRPr>
            </a:lvl5pPr>
          </a:lstStyle>
          <a:p>
            <a:pPr lvl="0"/>
            <a:r>
              <a:rPr lang="fr-FR"/>
              <a:t>Niveau 1 (Arial italique 18 pt)</a:t>
            </a:r>
            <a:br>
              <a:rPr lang="fr-FR"/>
            </a:br>
            <a:r>
              <a:rPr lang="fr-FR"/>
              <a:t>Chapeau de la slide sur plusieurs lignes</a:t>
            </a:r>
          </a:p>
          <a:p>
            <a:pPr lvl="1"/>
            <a:r>
              <a:rPr lang="fr-FR"/>
              <a:t>Niveau 2 (Arial </a:t>
            </a:r>
            <a:r>
              <a:rPr lang="fr-FR" err="1"/>
              <a:t>regular</a:t>
            </a:r>
            <a:r>
              <a:rPr lang="fr-FR"/>
              <a:t> 14 pt) Texte courant</a:t>
            </a:r>
          </a:p>
          <a:p>
            <a:pPr marL="179388" marR="0" lvl="2"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a:pPr>
            <a:r>
              <a:rPr kumimoji="0" lang="fr-FR" sz="1400" b="1" i="0" u="none" strike="noStrike" kern="1200" cap="none" spc="0" normalizeH="0" baseline="0" noProof="0">
                <a:ln>
                  <a:noFill/>
                </a:ln>
                <a:solidFill>
                  <a:srgbClr val="82746C"/>
                </a:solidFill>
                <a:effectLst/>
                <a:uLnTx/>
                <a:uFillTx/>
                <a:latin typeface="+mn-lt"/>
                <a:ea typeface="+mn-ea"/>
                <a:cs typeface="+mn-cs"/>
              </a:rPr>
              <a:t>Niveau 3 [Arial </a:t>
            </a:r>
            <a:r>
              <a:rPr kumimoji="0" lang="fr-FR" sz="1400" b="1" i="0" u="none" strike="noStrike" kern="1200" cap="none" spc="0" normalizeH="0" baseline="0" noProof="0" err="1">
                <a:ln>
                  <a:noFill/>
                </a:ln>
                <a:solidFill>
                  <a:srgbClr val="82746C"/>
                </a:solidFill>
                <a:effectLst/>
                <a:uLnTx/>
                <a:uFillTx/>
                <a:latin typeface="+mn-lt"/>
                <a:ea typeface="+mn-ea"/>
                <a:cs typeface="+mn-cs"/>
              </a:rPr>
              <a:t>bold</a:t>
            </a:r>
            <a:r>
              <a:rPr kumimoji="0" lang="fr-FR" sz="1400" b="1" i="0" u="none" strike="noStrike" kern="1200" cap="none" spc="0" normalizeH="0" baseline="0" noProof="0">
                <a:ln>
                  <a:noFill/>
                </a:ln>
                <a:solidFill>
                  <a:srgbClr val="82746C"/>
                </a:solidFill>
                <a:effectLst/>
                <a:uLnTx/>
                <a:uFillTx/>
                <a:latin typeface="+mn-lt"/>
                <a:ea typeface="+mn-ea"/>
                <a:cs typeface="+mn-cs"/>
              </a:rPr>
              <a:t> 14 pt] Titre de paragraphe avec puce automatique numérotée</a:t>
            </a:r>
          </a:p>
          <a:p>
            <a:pPr marL="180000" marR="0" lvl="3"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4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ronde</a:t>
            </a:r>
          </a:p>
          <a:p>
            <a:pPr marL="252000" marR="0" lvl="4"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5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tiret</a:t>
            </a:r>
          </a:p>
        </p:txBody>
      </p:sp>
    </p:spTree>
    <p:extLst>
      <p:ext uri="{BB962C8B-B14F-4D97-AF65-F5344CB8AC3E}">
        <p14:creationId xmlns:p14="http://schemas.microsoft.com/office/powerpoint/2010/main" val="2011430295"/>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e + Tablea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9307" y="1122025"/>
            <a:ext cx="10696575" cy="360000"/>
          </a:xfrm>
          <a:prstGeom prst="rect">
            <a:avLst/>
          </a:prstGeom>
        </p:spPr>
        <p:txBody>
          <a:bodyPr anchor="t">
            <a:noAutofit/>
          </a:bodyPr>
          <a:lstStyle>
            <a:lvl1pPr marL="0" indent="0">
              <a:buNone/>
              <a:defRPr sz="1800" b="1">
                <a:solidFill>
                  <a:schemeClr val="tx2"/>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Cliquez pour modifier les styles du texte du masque</a:t>
            </a:r>
          </a:p>
        </p:txBody>
      </p:sp>
      <p:sp>
        <p:nvSpPr>
          <p:cNvPr id="8" name="Footer Placeholder 7"/>
          <p:cNvSpPr>
            <a:spLocks noGrp="1"/>
          </p:cNvSpPr>
          <p:nvPr>
            <p:ph type="ftr" sz="quarter" idx="11"/>
          </p:nvPr>
        </p:nvSpPr>
        <p:spPr/>
        <p:txBody>
          <a:bodyPr>
            <a:noAutofit/>
          </a:bodyPr>
          <a:lstStyle/>
          <a:p>
            <a:r>
              <a:rPr lang="fr-FR"/>
              <a:t>Présentation aux lauréats Net Zero Cities | 28/11/2023</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7" y="614278"/>
            <a:ext cx="10696575" cy="468000"/>
          </a:xfrm>
          <a:prstGeom prst="rect">
            <a:avLst/>
          </a:prstGeom>
        </p:spPr>
        <p:txBody>
          <a:bodyPr>
            <a:noAutofit/>
          </a:bodyPr>
          <a:lstStyle>
            <a:lvl1pPr>
              <a:defRPr>
                <a:solidFill>
                  <a:schemeClr val="tx1"/>
                </a:solidFill>
              </a:defRPr>
            </a:lvl1pPr>
          </a:lstStyle>
          <a:p>
            <a:r>
              <a:rPr lang="fr-FR"/>
              <a:t>Modifiez le style du titre</a:t>
            </a:r>
            <a:endParaRPr lang="en-US"/>
          </a:p>
        </p:txBody>
      </p:sp>
      <p:sp>
        <p:nvSpPr>
          <p:cNvPr id="10" name="Espace réservé du texte 13">
            <a:extLst>
              <a:ext uri="{FF2B5EF4-FFF2-40B4-BE49-F238E27FC236}">
                <a16:creationId xmlns:a16="http://schemas.microsoft.com/office/drawing/2014/main" id="{2F00A11A-CBF2-4639-BD5A-8AA3F1C352B6}"/>
              </a:ext>
            </a:extLst>
          </p:cNvPr>
          <p:cNvSpPr>
            <a:spLocks noGrp="1"/>
          </p:cNvSpPr>
          <p:nvPr>
            <p:ph type="body" sz="quarter" idx="13"/>
          </p:nvPr>
        </p:nvSpPr>
        <p:spPr>
          <a:xfrm>
            <a:off x="8331200" y="1706399"/>
            <a:ext cx="3363913" cy="4400717"/>
          </a:xfrm>
          <a:prstGeom prst="rect">
            <a:avLst/>
          </a:prstGeom>
        </p:spPr>
        <p:txBody>
          <a:bodyPr anchor="b">
            <a:noAutofit/>
          </a:bodyPr>
          <a:lstStyle>
            <a:lvl1pPr>
              <a:lnSpc>
                <a:spcPct val="140000"/>
              </a:lnSpc>
              <a:defRPr sz="1200" b="1">
                <a:solidFill>
                  <a:schemeClr val="tx2"/>
                </a:solidFill>
              </a:defRPr>
            </a:lvl1pPr>
            <a:lvl2pPr>
              <a:lnSpc>
                <a:spcPct val="140000"/>
              </a:lnSpc>
              <a:defRPr sz="1200" b="0">
                <a:solidFill>
                  <a:schemeClr val="tx2"/>
                </a:solidFill>
              </a:defRPr>
            </a:lvl2pPr>
            <a:lvl3pPr>
              <a:defRPr sz="1200" b="1"/>
            </a:lvl3pPr>
            <a:lvl4pPr>
              <a:defRPr sz="1200" b="1"/>
            </a:lvl4pPr>
            <a:lvl5pPr>
              <a:defRPr sz="1200" b="1"/>
            </a:lvl5pPr>
          </a:lstStyle>
          <a:p>
            <a:pPr lvl="0"/>
            <a:r>
              <a:rPr lang="fr-FR"/>
              <a:t>Cliquez pour modifier les styles du texte du masque</a:t>
            </a:r>
          </a:p>
          <a:p>
            <a:pPr lvl="1"/>
            <a:r>
              <a:rPr lang="fr-FR"/>
              <a:t>Deuxième niveau</a:t>
            </a:r>
          </a:p>
        </p:txBody>
      </p:sp>
      <p:sp>
        <p:nvSpPr>
          <p:cNvPr id="6" name="Espace réservé du tableau 5">
            <a:extLst>
              <a:ext uri="{FF2B5EF4-FFF2-40B4-BE49-F238E27FC236}">
                <a16:creationId xmlns:a16="http://schemas.microsoft.com/office/drawing/2014/main" id="{8619FF43-0194-4855-9577-547EE377C1A6}"/>
              </a:ext>
            </a:extLst>
          </p:cNvPr>
          <p:cNvSpPr>
            <a:spLocks noGrp="1"/>
          </p:cNvSpPr>
          <p:nvPr>
            <p:ph type="tbl" sz="quarter" idx="14"/>
          </p:nvPr>
        </p:nvSpPr>
        <p:spPr>
          <a:xfrm>
            <a:off x="1101600" y="1706399"/>
            <a:ext cx="6811200" cy="4420800"/>
          </a:xfrm>
          <a:prstGeom prst="rect">
            <a:avLst/>
          </a:prstGeom>
          <a:solidFill>
            <a:schemeClr val="tx2">
              <a:lumMod val="20000"/>
              <a:lumOff val="80000"/>
            </a:schemeClr>
          </a:solidFill>
        </p:spPr>
        <p:txBody>
          <a:bodyPr anchor="ctr"/>
          <a:lstStyle>
            <a:lvl1pPr algn="ctr">
              <a:defRPr sz="1400">
                <a:solidFill>
                  <a:schemeClr val="tx1"/>
                </a:solidFill>
              </a:defRPr>
            </a:lvl1pPr>
          </a:lstStyle>
          <a:p>
            <a:r>
              <a:rPr lang="fr-FR"/>
              <a:t>Cliquez sur l'icône pour ajouter un tableau</a:t>
            </a:r>
          </a:p>
        </p:txBody>
      </p:sp>
    </p:spTree>
    <p:extLst>
      <p:ext uri="{BB962C8B-B14F-4D97-AF65-F5344CB8AC3E}">
        <p14:creationId xmlns:p14="http://schemas.microsoft.com/office/powerpoint/2010/main" val="256387559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le 1"/>
          <p:cNvSpPr>
            <a:spLocks noGrp="1"/>
          </p:cNvSpPr>
          <p:nvPr>
            <p:ph type="title"/>
          </p:nvPr>
        </p:nvSpPr>
        <p:spPr>
          <a:xfrm>
            <a:off x="975497" y="614278"/>
            <a:ext cx="10413803" cy="720000"/>
          </a:xfrm>
          <a:prstGeom prst="rect">
            <a:avLst/>
          </a:prstGeom>
        </p:spPr>
        <p:txBody>
          <a:bodyPr>
            <a:noAutofit/>
          </a:bodyPr>
          <a:lstStyle>
            <a:lvl1pPr>
              <a:defRPr>
                <a:solidFill>
                  <a:schemeClr val="tx1"/>
                </a:solidFill>
              </a:defRPr>
            </a:lvl1pPr>
          </a:lstStyle>
          <a:p>
            <a:r>
              <a:rPr lang="fr-FR"/>
              <a:t>Modifiez le style du titre</a:t>
            </a:r>
            <a:endParaRPr lang="en-US"/>
          </a:p>
        </p:txBody>
      </p:sp>
      <p:sp>
        <p:nvSpPr>
          <p:cNvPr id="3" name="Text Placeholder 2"/>
          <p:cNvSpPr>
            <a:spLocks noGrp="1"/>
          </p:cNvSpPr>
          <p:nvPr>
            <p:ph type="body" idx="1" hasCustomPrompt="1"/>
          </p:nvPr>
        </p:nvSpPr>
        <p:spPr>
          <a:xfrm>
            <a:off x="994547" y="1721969"/>
            <a:ext cx="936000" cy="720000"/>
          </a:xfrm>
          <a:prstGeom prst="rect">
            <a:avLst/>
          </a:prstGeom>
        </p:spPr>
        <p:txBody>
          <a:bodyPr anchor="t">
            <a:noAutofit/>
          </a:bodyPr>
          <a:lstStyle>
            <a:lvl1pPr marL="0" indent="0" algn="l">
              <a:buNone/>
              <a:defRPr sz="4900" b="1">
                <a:solidFill>
                  <a:schemeClr val="tx1"/>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N</a:t>
            </a:r>
          </a:p>
        </p:txBody>
      </p:sp>
      <p:sp>
        <p:nvSpPr>
          <p:cNvPr id="8" name="Footer Placeholder 7"/>
          <p:cNvSpPr>
            <a:spLocks noGrp="1"/>
          </p:cNvSpPr>
          <p:nvPr>
            <p:ph type="ftr" sz="quarter" idx="11"/>
          </p:nvPr>
        </p:nvSpPr>
        <p:spPr/>
        <p:txBody>
          <a:bodyPr>
            <a:noAutofit/>
          </a:bodyPr>
          <a:lstStyle/>
          <a:p>
            <a:r>
              <a:rPr lang="fr-FR"/>
              <a:t>Présentation aux lauréats Net Zero Cities | 28/11/2023</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Espace réservé du texte 11">
            <a:extLst>
              <a:ext uri="{FF2B5EF4-FFF2-40B4-BE49-F238E27FC236}">
                <a16:creationId xmlns:a16="http://schemas.microsoft.com/office/drawing/2014/main" id="{6391E126-8984-4837-89CE-A3A70AB0C232}"/>
              </a:ext>
            </a:extLst>
          </p:cNvPr>
          <p:cNvSpPr>
            <a:spLocks noGrp="1"/>
          </p:cNvSpPr>
          <p:nvPr>
            <p:ph type="body" sz="quarter" idx="13"/>
          </p:nvPr>
        </p:nvSpPr>
        <p:spPr>
          <a:xfrm>
            <a:off x="1869280" y="1917701"/>
            <a:ext cx="2916000" cy="1260000"/>
          </a:xfrm>
          <a:prstGeom prst="rect">
            <a:avLst/>
          </a:prstGeom>
        </p:spPr>
        <p:txBody>
          <a:bodyPr>
            <a:noAutofit/>
          </a:bodyPr>
          <a:lstStyle>
            <a:lvl1pPr>
              <a:lnSpc>
                <a:spcPct val="100000"/>
              </a:lnSpc>
              <a:defRPr sz="1600" b="1">
                <a:solidFill>
                  <a:schemeClr val="tx1"/>
                </a:solidFill>
              </a:defRPr>
            </a:lvl1pPr>
            <a:lvl2pPr marL="0" marR="0" indent="0" algn="l" defTabSz="958474" rtl="0" eaLnBrk="1" fontAlgn="auto" latinLnBrk="0" hangingPunct="1">
              <a:lnSpc>
                <a:spcPct val="100000"/>
              </a:lnSpc>
              <a:spcBef>
                <a:spcPts val="500"/>
              </a:spcBef>
              <a:spcAft>
                <a:spcPts val="0"/>
              </a:spcAft>
              <a:buClrTx/>
              <a:buSzTx/>
              <a:buFont typeface="Arial" panose="020B0604020202020204" pitchFamily="34" charset="0"/>
              <a:buNone/>
              <a:tabLst/>
              <a:defRPr sz="1400" b="1">
                <a:solidFill>
                  <a:schemeClr val="tx2"/>
                </a:solidFill>
              </a:defRPr>
            </a:lvl2pPr>
            <a:lvl3pPr>
              <a:defRPr sz="1400" b="1">
                <a:solidFill>
                  <a:schemeClr val="tx2"/>
                </a:solidFill>
              </a:defRPr>
            </a:lvl3pPr>
            <a:lvl4pPr>
              <a:defRPr sz="1400" b="1">
                <a:solidFill>
                  <a:schemeClr val="tx2"/>
                </a:solidFill>
              </a:defRPr>
            </a:lvl4pPr>
            <a:lvl5pPr>
              <a:defRPr sz="1400" b="1"/>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3" name="Text Placeholder 2">
            <a:extLst>
              <a:ext uri="{FF2B5EF4-FFF2-40B4-BE49-F238E27FC236}">
                <a16:creationId xmlns:a16="http://schemas.microsoft.com/office/drawing/2014/main" id="{C6A431AB-700F-4A63-9FC5-80025E33695F}"/>
              </a:ext>
            </a:extLst>
          </p:cNvPr>
          <p:cNvSpPr>
            <a:spLocks noGrp="1"/>
          </p:cNvSpPr>
          <p:nvPr>
            <p:ph type="body" idx="14" hasCustomPrompt="1"/>
          </p:nvPr>
        </p:nvSpPr>
        <p:spPr>
          <a:xfrm>
            <a:off x="6374567" y="1721969"/>
            <a:ext cx="936000" cy="720000"/>
          </a:xfrm>
          <a:prstGeom prst="rect">
            <a:avLst/>
          </a:prstGeom>
        </p:spPr>
        <p:txBody>
          <a:bodyPr anchor="t">
            <a:noAutofit/>
          </a:bodyPr>
          <a:lstStyle>
            <a:lvl1pPr marL="0" indent="0" algn="l">
              <a:buNone/>
              <a:defRPr sz="4900" b="1">
                <a:solidFill>
                  <a:schemeClr val="tx1"/>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N</a:t>
            </a:r>
          </a:p>
        </p:txBody>
      </p:sp>
      <p:sp>
        <p:nvSpPr>
          <p:cNvPr id="14" name="Espace réservé du texte 11">
            <a:extLst>
              <a:ext uri="{FF2B5EF4-FFF2-40B4-BE49-F238E27FC236}">
                <a16:creationId xmlns:a16="http://schemas.microsoft.com/office/drawing/2014/main" id="{BF3A0282-805E-40BB-8A5D-EB24F0E7A899}"/>
              </a:ext>
            </a:extLst>
          </p:cNvPr>
          <p:cNvSpPr>
            <a:spLocks noGrp="1"/>
          </p:cNvSpPr>
          <p:nvPr>
            <p:ph type="body" sz="quarter" idx="15"/>
          </p:nvPr>
        </p:nvSpPr>
        <p:spPr>
          <a:xfrm>
            <a:off x="7249300" y="1917701"/>
            <a:ext cx="2916000" cy="1260000"/>
          </a:xfrm>
          <a:prstGeom prst="rect">
            <a:avLst/>
          </a:prstGeom>
        </p:spPr>
        <p:txBody>
          <a:bodyPr>
            <a:noAutofit/>
          </a:bodyPr>
          <a:lstStyle>
            <a:lvl1pPr>
              <a:lnSpc>
                <a:spcPct val="100000"/>
              </a:lnSpc>
              <a:defRPr sz="1600" b="1">
                <a:solidFill>
                  <a:schemeClr val="tx1"/>
                </a:solidFill>
              </a:defRPr>
            </a:lvl1pPr>
            <a:lvl2pPr>
              <a:lnSpc>
                <a:spcPct val="100000"/>
              </a:lnSpc>
              <a:spcBef>
                <a:spcPts val="500"/>
              </a:spcBef>
              <a:defRPr sz="1400" b="1">
                <a:solidFill>
                  <a:schemeClr val="tx2"/>
                </a:solidFill>
              </a:defRPr>
            </a:lvl2pPr>
            <a:lvl3pPr>
              <a:defRPr sz="1400" b="1"/>
            </a:lvl3pPr>
            <a:lvl4pPr>
              <a:defRPr sz="1400" b="1"/>
            </a:lvl4pPr>
            <a:lvl5pPr>
              <a:defRPr sz="1400" b="1"/>
            </a:lvl5pPr>
          </a:lstStyle>
          <a:p>
            <a:pPr lvl="0"/>
            <a:r>
              <a:rPr lang="fr-FR"/>
              <a:t>Cliquez pour modifier les styles du texte du masque</a:t>
            </a:r>
          </a:p>
          <a:p>
            <a:pPr lvl="1"/>
            <a:r>
              <a:rPr lang="fr-FR"/>
              <a:t>Deuxième niveau</a:t>
            </a:r>
          </a:p>
        </p:txBody>
      </p:sp>
      <p:sp>
        <p:nvSpPr>
          <p:cNvPr id="15" name="Text Placeholder 2">
            <a:extLst>
              <a:ext uri="{FF2B5EF4-FFF2-40B4-BE49-F238E27FC236}">
                <a16:creationId xmlns:a16="http://schemas.microsoft.com/office/drawing/2014/main" id="{CF514246-343A-4C5A-821B-52802893396D}"/>
              </a:ext>
            </a:extLst>
          </p:cNvPr>
          <p:cNvSpPr>
            <a:spLocks noGrp="1"/>
          </p:cNvSpPr>
          <p:nvPr>
            <p:ph type="body" idx="16" hasCustomPrompt="1"/>
          </p:nvPr>
        </p:nvSpPr>
        <p:spPr>
          <a:xfrm>
            <a:off x="994547" y="3215235"/>
            <a:ext cx="936000" cy="720000"/>
          </a:xfrm>
          <a:prstGeom prst="rect">
            <a:avLst/>
          </a:prstGeom>
        </p:spPr>
        <p:txBody>
          <a:bodyPr anchor="t">
            <a:noAutofit/>
          </a:bodyPr>
          <a:lstStyle>
            <a:lvl1pPr marL="0" indent="0" algn="l">
              <a:buNone/>
              <a:defRPr sz="4900" b="1">
                <a:solidFill>
                  <a:schemeClr val="tx1"/>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N</a:t>
            </a:r>
          </a:p>
        </p:txBody>
      </p:sp>
      <p:sp>
        <p:nvSpPr>
          <p:cNvPr id="16" name="Espace réservé du texte 11">
            <a:extLst>
              <a:ext uri="{FF2B5EF4-FFF2-40B4-BE49-F238E27FC236}">
                <a16:creationId xmlns:a16="http://schemas.microsoft.com/office/drawing/2014/main" id="{D5F040BF-74B1-453A-B029-D39793A77F39}"/>
              </a:ext>
            </a:extLst>
          </p:cNvPr>
          <p:cNvSpPr>
            <a:spLocks noGrp="1"/>
          </p:cNvSpPr>
          <p:nvPr>
            <p:ph type="body" sz="quarter" idx="17"/>
          </p:nvPr>
        </p:nvSpPr>
        <p:spPr>
          <a:xfrm>
            <a:off x="1869280" y="3410967"/>
            <a:ext cx="2916000" cy="1260000"/>
          </a:xfrm>
          <a:prstGeom prst="rect">
            <a:avLst/>
          </a:prstGeom>
        </p:spPr>
        <p:txBody>
          <a:bodyPr>
            <a:noAutofit/>
          </a:bodyPr>
          <a:lstStyle>
            <a:lvl1pPr>
              <a:lnSpc>
                <a:spcPct val="100000"/>
              </a:lnSpc>
              <a:defRPr sz="1600" b="1">
                <a:solidFill>
                  <a:schemeClr val="tx1"/>
                </a:solidFill>
              </a:defRPr>
            </a:lvl1pPr>
            <a:lvl2pPr>
              <a:lnSpc>
                <a:spcPct val="100000"/>
              </a:lnSpc>
              <a:spcBef>
                <a:spcPts val="500"/>
              </a:spcBef>
              <a:defRPr sz="1400" b="1">
                <a:solidFill>
                  <a:schemeClr val="tx2"/>
                </a:solidFill>
              </a:defRPr>
            </a:lvl2pPr>
            <a:lvl3pPr>
              <a:defRPr sz="1400" b="1"/>
            </a:lvl3pPr>
            <a:lvl4pPr>
              <a:defRPr sz="1400" b="1"/>
            </a:lvl4pPr>
            <a:lvl5pPr>
              <a:defRPr sz="1400" b="1"/>
            </a:lvl5pPr>
          </a:lstStyle>
          <a:p>
            <a:pPr lvl="0"/>
            <a:r>
              <a:rPr lang="fr-FR"/>
              <a:t>Cliquez pour modifier les styles du texte du masque</a:t>
            </a:r>
          </a:p>
          <a:p>
            <a:pPr lvl="1"/>
            <a:r>
              <a:rPr lang="fr-FR"/>
              <a:t>Deuxième niveau</a:t>
            </a:r>
          </a:p>
        </p:txBody>
      </p:sp>
      <p:sp>
        <p:nvSpPr>
          <p:cNvPr id="17" name="Text Placeholder 2">
            <a:extLst>
              <a:ext uri="{FF2B5EF4-FFF2-40B4-BE49-F238E27FC236}">
                <a16:creationId xmlns:a16="http://schemas.microsoft.com/office/drawing/2014/main" id="{5507A629-8A45-4CF8-A04A-B10C8D7443E3}"/>
              </a:ext>
            </a:extLst>
          </p:cNvPr>
          <p:cNvSpPr>
            <a:spLocks noGrp="1"/>
          </p:cNvSpPr>
          <p:nvPr>
            <p:ph type="body" idx="18" hasCustomPrompt="1"/>
          </p:nvPr>
        </p:nvSpPr>
        <p:spPr>
          <a:xfrm>
            <a:off x="6374567" y="3215235"/>
            <a:ext cx="936000" cy="720000"/>
          </a:xfrm>
          <a:prstGeom prst="rect">
            <a:avLst/>
          </a:prstGeom>
        </p:spPr>
        <p:txBody>
          <a:bodyPr anchor="t">
            <a:noAutofit/>
          </a:bodyPr>
          <a:lstStyle>
            <a:lvl1pPr marL="0" indent="0" algn="l">
              <a:buNone/>
              <a:defRPr sz="4900" b="1">
                <a:solidFill>
                  <a:schemeClr val="tx1"/>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N</a:t>
            </a:r>
          </a:p>
        </p:txBody>
      </p:sp>
      <p:sp>
        <p:nvSpPr>
          <p:cNvPr id="18" name="Espace réservé du texte 11">
            <a:extLst>
              <a:ext uri="{FF2B5EF4-FFF2-40B4-BE49-F238E27FC236}">
                <a16:creationId xmlns:a16="http://schemas.microsoft.com/office/drawing/2014/main" id="{EB9EB24F-502A-49CB-B2BF-5E8527EE27BD}"/>
              </a:ext>
            </a:extLst>
          </p:cNvPr>
          <p:cNvSpPr>
            <a:spLocks noGrp="1"/>
          </p:cNvSpPr>
          <p:nvPr>
            <p:ph type="body" sz="quarter" idx="19"/>
          </p:nvPr>
        </p:nvSpPr>
        <p:spPr>
          <a:xfrm>
            <a:off x="7249300" y="3410967"/>
            <a:ext cx="2916000" cy="1260000"/>
          </a:xfrm>
          <a:prstGeom prst="rect">
            <a:avLst/>
          </a:prstGeom>
        </p:spPr>
        <p:txBody>
          <a:bodyPr>
            <a:noAutofit/>
          </a:bodyPr>
          <a:lstStyle>
            <a:lvl1pPr>
              <a:lnSpc>
                <a:spcPct val="100000"/>
              </a:lnSpc>
              <a:defRPr sz="1600" b="1">
                <a:solidFill>
                  <a:schemeClr val="tx1"/>
                </a:solidFill>
              </a:defRPr>
            </a:lvl1pPr>
            <a:lvl2pPr>
              <a:lnSpc>
                <a:spcPct val="100000"/>
              </a:lnSpc>
              <a:spcBef>
                <a:spcPts val="500"/>
              </a:spcBef>
              <a:defRPr sz="1400" b="1">
                <a:solidFill>
                  <a:schemeClr val="tx2"/>
                </a:solidFill>
              </a:defRPr>
            </a:lvl2pPr>
            <a:lvl3pPr>
              <a:defRPr sz="1400" b="1"/>
            </a:lvl3pPr>
            <a:lvl4pPr>
              <a:defRPr sz="1400" b="1"/>
            </a:lvl4pPr>
            <a:lvl5pPr>
              <a:defRPr sz="1400" b="1"/>
            </a:lvl5pPr>
          </a:lstStyle>
          <a:p>
            <a:pPr lvl="0"/>
            <a:r>
              <a:rPr lang="fr-FR"/>
              <a:t>Cliquez pour modifier les styles du texte du masque</a:t>
            </a:r>
          </a:p>
          <a:p>
            <a:pPr lvl="1"/>
            <a:r>
              <a:rPr lang="fr-FR"/>
              <a:t>Deuxième niveau</a:t>
            </a:r>
          </a:p>
        </p:txBody>
      </p:sp>
      <p:sp>
        <p:nvSpPr>
          <p:cNvPr id="19" name="Text Placeholder 2">
            <a:extLst>
              <a:ext uri="{FF2B5EF4-FFF2-40B4-BE49-F238E27FC236}">
                <a16:creationId xmlns:a16="http://schemas.microsoft.com/office/drawing/2014/main" id="{59ED2A1E-542C-44AF-BD13-833909CC4629}"/>
              </a:ext>
            </a:extLst>
          </p:cNvPr>
          <p:cNvSpPr>
            <a:spLocks noGrp="1"/>
          </p:cNvSpPr>
          <p:nvPr>
            <p:ph type="body" idx="20" hasCustomPrompt="1"/>
          </p:nvPr>
        </p:nvSpPr>
        <p:spPr>
          <a:xfrm>
            <a:off x="994547" y="4708278"/>
            <a:ext cx="936000" cy="720000"/>
          </a:xfrm>
          <a:prstGeom prst="rect">
            <a:avLst/>
          </a:prstGeom>
        </p:spPr>
        <p:txBody>
          <a:bodyPr anchor="t">
            <a:noAutofit/>
          </a:bodyPr>
          <a:lstStyle>
            <a:lvl1pPr marL="0" indent="0" algn="l">
              <a:buNone/>
              <a:defRPr sz="4900" b="1">
                <a:solidFill>
                  <a:schemeClr val="tx1"/>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N</a:t>
            </a:r>
          </a:p>
        </p:txBody>
      </p:sp>
      <p:sp>
        <p:nvSpPr>
          <p:cNvPr id="20" name="Espace réservé du texte 11">
            <a:extLst>
              <a:ext uri="{FF2B5EF4-FFF2-40B4-BE49-F238E27FC236}">
                <a16:creationId xmlns:a16="http://schemas.microsoft.com/office/drawing/2014/main" id="{12243EDE-0DEC-41C0-9958-8264C93B1CDB}"/>
              </a:ext>
            </a:extLst>
          </p:cNvPr>
          <p:cNvSpPr>
            <a:spLocks noGrp="1"/>
          </p:cNvSpPr>
          <p:nvPr>
            <p:ph type="body" sz="quarter" idx="21"/>
          </p:nvPr>
        </p:nvSpPr>
        <p:spPr>
          <a:xfrm>
            <a:off x="1869280" y="4904010"/>
            <a:ext cx="2916000" cy="1260000"/>
          </a:xfrm>
          <a:prstGeom prst="rect">
            <a:avLst/>
          </a:prstGeom>
        </p:spPr>
        <p:txBody>
          <a:bodyPr>
            <a:noAutofit/>
          </a:bodyPr>
          <a:lstStyle>
            <a:lvl1pPr>
              <a:lnSpc>
                <a:spcPct val="100000"/>
              </a:lnSpc>
              <a:defRPr sz="1600" b="1">
                <a:solidFill>
                  <a:schemeClr val="tx1"/>
                </a:solidFill>
              </a:defRPr>
            </a:lvl1pPr>
            <a:lvl2pPr>
              <a:lnSpc>
                <a:spcPct val="100000"/>
              </a:lnSpc>
              <a:spcBef>
                <a:spcPts val="500"/>
              </a:spcBef>
              <a:defRPr sz="1400" b="1">
                <a:solidFill>
                  <a:schemeClr val="tx2"/>
                </a:solidFill>
              </a:defRPr>
            </a:lvl2pPr>
            <a:lvl3pPr>
              <a:defRPr sz="1400" b="1"/>
            </a:lvl3pPr>
            <a:lvl4pPr>
              <a:defRPr sz="1400" b="1"/>
            </a:lvl4pPr>
            <a:lvl5pPr>
              <a:defRPr sz="1400" b="1"/>
            </a:lvl5pPr>
          </a:lstStyle>
          <a:p>
            <a:pPr lvl="0"/>
            <a:r>
              <a:rPr lang="fr-FR"/>
              <a:t>Cliquez pour modifier les styles du texte du masque</a:t>
            </a:r>
          </a:p>
          <a:p>
            <a:pPr lvl="1"/>
            <a:r>
              <a:rPr lang="fr-FR"/>
              <a:t>Deuxième niveau</a:t>
            </a:r>
          </a:p>
        </p:txBody>
      </p:sp>
      <p:sp>
        <p:nvSpPr>
          <p:cNvPr id="21" name="Text Placeholder 2">
            <a:extLst>
              <a:ext uri="{FF2B5EF4-FFF2-40B4-BE49-F238E27FC236}">
                <a16:creationId xmlns:a16="http://schemas.microsoft.com/office/drawing/2014/main" id="{32C926A0-8593-4B51-9959-DC89AECD875B}"/>
              </a:ext>
            </a:extLst>
          </p:cNvPr>
          <p:cNvSpPr>
            <a:spLocks noGrp="1"/>
          </p:cNvSpPr>
          <p:nvPr>
            <p:ph type="body" idx="22" hasCustomPrompt="1"/>
          </p:nvPr>
        </p:nvSpPr>
        <p:spPr>
          <a:xfrm>
            <a:off x="6374567" y="4708278"/>
            <a:ext cx="936000" cy="720000"/>
          </a:xfrm>
          <a:prstGeom prst="rect">
            <a:avLst/>
          </a:prstGeom>
        </p:spPr>
        <p:txBody>
          <a:bodyPr anchor="t">
            <a:noAutofit/>
          </a:bodyPr>
          <a:lstStyle>
            <a:lvl1pPr marL="0" indent="0" algn="l">
              <a:buNone/>
              <a:defRPr sz="4900" b="1">
                <a:solidFill>
                  <a:schemeClr val="tx1"/>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N</a:t>
            </a:r>
          </a:p>
        </p:txBody>
      </p:sp>
      <p:sp>
        <p:nvSpPr>
          <p:cNvPr id="22" name="Espace réservé du texte 11">
            <a:extLst>
              <a:ext uri="{FF2B5EF4-FFF2-40B4-BE49-F238E27FC236}">
                <a16:creationId xmlns:a16="http://schemas.microsoft.com/office/drawing/2014/main" id="{FFEDED90-0F82-46AD-9F94-70CDD540A865}"/>
              </a:ext>
            </a:extLst>
          </p:cNvPr>
          <p:cNvSpPr>
            <a:spLocks noGrp="1"/>
          </p:cNvSpPr>
          <p:nvPr>
            <p:ph type="body" sz="quarter" idx="23"/>
          </p:nvPr>
        </p:nvSpPr>
        <p:spPr>
          <a:xfrm>
            <a:off x="7249300" y="4904010"/>
            <a:ext cx="2916000" cy="1260000"/>
          </a:xfrm>
          <a:prstGeom prst="rect">
            <a:avLst/>
          </a:prstGeom>
        </p:spPr>
        <p:txBody>
          <a:bodyPr>
            <a:noAutofit/>
          </a:bodyPr>
          <a:lstStyle>
            <a:lvl1pPr>
              <a:lnSpc>
                <a:spcPct val="100000"/>
              </a:lnSpc>
              <a:defRPr sz="1600" b="1">
                <a:solidFill>
                  <a:schemeClr val="tx1"/>
                </a:solidFill>
              </a:defRPr>
            </a:lvl1pPr>
            <a:lvl2pPr>
              <a:lnSpc>
                <a:spcPct val="100000"/>
              </a:lnSpc>
              <a:spcBef>
                <a:spcPts val="500"/>
              </a:spcBef>
              <a:defRPr sz="1400" b="1">
                <a:solidFill>
                  <a:schemeClr val="tx2"/>
                </a:solidFill>
              </a:defRPr>
            </a:lvl2pPr>
            <a:lvl3pPr>
              <a:defRPr sz="1400" b="1"/>
            </a:lvl3pPr>
            <a:lvl4pPr>
              <a:defRPr sz="1400" b="1"/>
            </a:lvl4pPr>
            <a:lvl5pPr>
              <a:defRPr sz="1400" b="1"/>
            </a:lvl5pPr>
          </a:lstStyle>
          <a:p>
            <a:pPr lvl="0"/>
            <a:r>
              <a:rPr lang="fr-FR"/>
              <a:t>Cliquez pour modifier les styles du texte du masque</a:t>
            </a:r>
          </a:p>
          <a:p>
            <a:pPr lvl="1"/>
            <a:r>
              <a:rPr lang="fr-FR"/>
              <a:t>Deuxième niveau</a:t>
            </a:r>
          </a:p>
        </p:txBody>
      </p:sp>
      <p:sp>
        <p:nvSpPr>
          <p:cNvPr id="24" name="Espace réservé du texte 11">
            <a:extLst>
              <a:ext uri="{FF2B5EF4-FFF2-40B4-BE49-F238E27FC236}">
                <a16:creationId xmlns:a16="http://schemas.microsoft.com/office/drawing/2014/main" id="{BF41D394-7533-432B-B460-1632E8977354}"/>
              </a:ext>
            </a:extLst>
          </p:cNvPr>
          <p:cNvSpPr>
            <a:spLocks noGrp="1"/>
          </p:cNvSpPr>
          <p:nvPr>
            <p:ph type="body" sz="quarter" idx="24" hasCustomPrompt="1"/>
          </p:nvPr>
        </p:nvSpPr>
        <p:spPr>
          <a:xfrm>
            <a:off x="4843936" y="1917701"/>
            <a:ext cx="540000" cy="1260000"/>
          </a:xfrm>
          <a:prstGeom prst="rect">
            <a:avLst/>
          </a:prstGeom>
        </p:spPr>
        <p:txBody>
          <a:bodyPr>
            <a:noAutofit/>
          </a:bodyPr>
          <a:lstStyle>
            <a:lvl1pPr>
              <a:lnSpc>
                <a:spcPct val="100000"/>
              </a:lnSpc>
              <a:defRPr sz="1600" b="1">
                <a:solidFill>
                  <a:schemeClr val="tx1"/>
                </a:solidFill>
              </a:defRPr>
            </a:lvl1pPr>
            <a:lvl2pPr marL="0" marR="0" indent="0" algn="l" defTabSz="958474" rtl="0" eaLnBrk="1" fontAlgn="auto" latinLnBrk="0" hangingPunct="1">
              <a:lnSpc>
                <a:spcPct val="105000"/>
              </a:lnSpc>
              <a:spcBef>
                <a:spcPts val="700"/>
              </a:spcBef>
              <a:spcAft>
                <a:spcPts val="0"/>
              </a:spcAft>
              <a:buClrTx/>
              <a:buSzTx/>
              <a:buFont typeface="Arial" panose="020B0604020202020204" pitchFamily="34" charset="0"/>
              <a:buNone/>
              <a:tabLst/>
              <a:defRPr sz="1200" b="1">
                <a:solidFill>
                  <a:schemeClr val="tx2"/>
                </a:solidFill>
              </a:defRPr>
            </a:lvl2pPr>
            <a:lvl3pPr>
              <a:defRPr sz="1400" b="1"/>
            </a:lvl3pPr>
            <a:lvl4pPr>
              <a:defRPr sz="1400" b="1"/>
            </a:lvl4pPr>
            <a:lvl5pPr>
              <a:defRPr sz="1400" b="1"/>
            </a:lvl5pPr>
          </a:lstStyle>
          <a:p>
            <a:pPr lvl="0"/>
            <a:r>
              <a:rPr lang="fr-FR"/>
              <a:t>NN</a:t>
            </a:r>
          </a:p>
          <a:p>
            <a:pPr lvl="1"/>
            <a:r>
              <a:rPr lang="fr-FR"/>
              <a:t>NN</a:t>
            </a:r>
          </a:p>
          <a:p>
            <a:pPr lvl="1"/>
            <a:r>
              <a:rPr lang="fr-FR"/>
              <a:t>NN</a:t>
            </a:r>
          </a:p>
          <a:p>
            <a:pPr lvl="1"/>
            <a:r>
              <a:rPr lang="fr-FR"/>
              <a:t>NN</a:t>
            </a:r>
          </a:p>
        </p:txBody>
      </p:sp>
      <p:sp>
        <p:nvSpPr>
          <p:cNvPr id="30" name="Espace réservé du texte 11">
            <a:extLst>
              <a:ext uri="{FF2B5EF4-FFF2-40B4-BE49-F238E27FC236}">
                <a16:creationId xmlns:a16="http://schemas.microsoft.com/office/drawing/2014/main" id="{469B8D3E-D989-4085-BB3E-4989992024BF}"/>
              </a:ext>
            </a:extLst>
          </p:cNvPr>
          <p:cNvSpPr>
            <a:spLocks noGrp="1"/>
          </p:cNvSpPr>
          <p:nvPr>
            <p:ph type="body" sz="quarter" idx="25" hasCustomPrompt="1"/>
          </p:nvPr>
        </p:nvSpPr>
        <p:spPr>
          <a:xfrm>
            <a:off x="4843936" y="3410967"/>
            <a:ext cx="540000" cy="1260000"/>
          </a:xfrm>
          <a:prstGeom prst="rect">
            <a:avLst/>
          </a:prstGeom>
        </p:spPr>
        <p:txBody>
          <a:bodyPr>
            <a:noAutofit/>
          </a:bodyPr>
          <a:lstStyle>
            <a:lvl1pPr>
              <a:lnSpc>
                <a:spcPct val="100000"/>
              </a:lnSpc>
              <a:defRPr sz="1600" b="1">
                <a:solidFill>
                  <a:schemeClr val="tx1"/>
                </a:solidFill>
              </a:defRPr>
            </a:lvl1pPr>
            <a:lvl2pPr marL="0" marR="0" indent="0" algn="l" defTabSz="958474" rtl="0" eaLnBrk="1" fontAlgn="auto" latinLnBrk="0" hangingPunct="1">
              <a:lnSpc>
                <a:spcPct val="105000"/>
              </a:lnSpc>
              <a:spcBef>
                <a:spcPts val="700"/>
              </a:spcBef>
              <a:spcAft>
                <a:spcPts val="0"/>
              </a:spcAft>
              <a:buClrTx/>
              <a:buSzTx/>
              <a:buFont typeface="Arial" panose="020B0604020202020204" pitchFamily="34" charset="0"/>
              <a:buNone/>
              <a:tabLst/>
              <a:defRPr sz="1200" b="1">
                <a:solidFill>
                  <a:schemeClr val="tx2"/>
                </a:solidFill>
              </a:defRPr>
            </a:lvl2pPr>
            <a:lvl3pPr>
              <a:defRPr sz="1400" b="1"/>
            </a:lvl3pPr>
            <a:lvl4pPr>
              <a:defRPr sz="1400" b="1"/>
            </a:lvl4pPr>
            <a:lvl5pPr>
              <a:defRPr sz="1400" b="1"/>
            </a:lvl5pPr>
          </a:lstStyle>
          <a:p>
            <a:pPr lvl="0"/>
            <a:r>
              <a:rPr lang="fr-FR"/>
              <a:t>NN</a:t>
            </a:r>
          </a:p>
          <a:p>
            <a:pPr lvl="1"/>
            <a:r>
              <a:rPr lang="fr-FR"/>
              <a:t>NN</a:t>
            </a:r>
          </a:p>
          <a:p>
            <a:pPr lvl="1"/>
            <a:r>
              <a:rPr lang="fr-FR"/>
              <a:t>NN</a:t>
            </a:r>
          </a:p>
          <a:p>
            <a:pPr lvl="1"/>
            <a:r>
              <a:rPr lang="fr-FR"/>
              <a:t>NN</a:t>
            </a:r>
          </a:p>
        </p:txBody>
      </p:sp>
      <p:sp>
        <p:nvSpPr>
          <p:cNvPr id="31" name="Espace réservé du texte 11">
            <a:extLst>
              <a:ext uri="{FF2B5EF4-FFF2-40B4-BE49-F238E27FC236}">
                <a16:creationId xmlns:a16="http://schemas.microsoft.com/office/drawing/2014/main" id="{1782359E-AEB6-402F-A0F2-722409045D7E}"/>
              </a:ext>
            </a:extLst>
          </p:cNvPr>
          <p:cNvSpPr>
            <a:spLocks noGrp="1"/>
          </p:cNvSpPr>
          <p:nvPr>
            <p:ph type="body" sz="quarter" idx="26" hasCustomPrompt="1"/>
          </p:nvPr>
        </p:nvSpPr>
        <p:spPr>
          <a:xfrm>
            <a:off x="4843936" y="4904010"/>
            <a:ext cx="540000" cy="1260000"/>
          </a:xfrm>
          <a:prstGeom prst="rect">
            <a:avLst/>
          </a:prstGeom>
        </p:spPr>
        <p:txBody>
          <a:bodyPr>
            <a:noAutofit/>
          </a:bodyPr>
          <a:lstStyle>
            <a:lvl1pPr>
              <a:lnSpc>
                <a:spcPct val="100000"/>
              </a:lnSpc>
              <a:defRPr sz="1600" b="1">
                <a:solidFill>
                  <a:schemeClr val="tx1"/>
                </a:solidFill>
              </a:defRPr>
            </a:lvl1pPr>
            <a:lvl2pPr marL="0" marR="0" indent="0" algn="l" defTabSz="958474" rtl="0" eaLnBrk="1" fontAlgn="auto" latinLnBrk="0" hangingPunct="1">
              <a:lnSpc>
                <a:spcPct val="105000"/>
              </a:lnSpc>
              <a:spcBef>
                <a:spcPts val="700"/>
              </a:spcBef>
              <a:spcAft>
                <a:spcPts val="0"/>
              </a:spcAft>
              <a:buClrTx/>
              <a:buSzTx/>
              <a:buFont typeface="Arial" panose="020B0604020202020204" pitchFamily="34" charset="0"/>
              <a:buNone/>
              <a:tabLst/>
              <a:defRPr sz="1200" b="1">
                <a:solidFill>
                  <a:schemeClr val="tx2"/>
                </a:solidFill>
              </a:defRPr>
            </a:lvl2pPr>
            <a:lvl3pPr>
              <a:defRPr sz="1400" b="1"/>
            </a:lvl3pPr>
            <a:lvl4pPr>
              <a:defRPr sz="1400" b="1"/>
            </a:lvl4pPr>
            <a:lvl5pPr>
              <a:defRPr sz="1400" b="1"/>
            </a:lvl5pPr>
          </a:lstStyle>
          <a:p>
            <a:pPr lvl="0"/>
            <a:r>
              <a:rPr lang="fr-FR"/>
              <a:t>NN</a:t>
            </a:r>
          </a:p>
          <a:p>
            <a:pPr lvl="1"/>
            <a:r>
              <a:rPr lang="fr-FR"/>
              <a:t>NN</a:t>
            </a:r>
          </a:p>
          <a:p>
            <a:pPr lvl="1"/>
            <a:r>
              <a:rPr lang="fr-FR"/>
              <a:t>NN</a:t>
            </a:r>
          </a:p>
          <a:p>
            <a:pPr lvl="1"/>
            <a:r>
              <a:rPr lang="fr-FR"/>
              <a:t>NN</a:t>
            </a:r>
          </a:p>
        </p:txBody>
      </p:sp>
      <p:sp>
        <p:nvSpPr>
          <p:cNvPr id="32" name="Espace réservé du texte 11">
            <a:extLst>
              <a:ext uri="{FF2B5EF4-FFF2-40B4-BE49-F238E27FC236}">
                <a16:creationId xmlns:a16="http://schemas.microsoft.com/office/drawing/2014/main" id="{1D3AA4A1-FC44-47A3-B119-0A62359576D1}"/>
              </a:ext>
            </a:extLst>
          </p:cNvPr>
          <p:cNvSpPr>
            <a:spLocks noGrp="1"/>
          </p:cNvSpPr>
          <p:nvPr>
            <p:ph type="body" sz="quarter" idx="27" hasCustomPrompt="1"/>
          </p:nvPr>
        </p:nvSpPr>
        <p:spPr>
          <a:xfrm>
            <a:off x="10224046" y="1917701"/>
            <a:ext cx="540000" cy="1260000"/>
          </a:xfrm>
          <a:prstGeom prst="rect">
            <a:avLst/>
          </a:prstGeom>
        </p:spPr>
        <p:txBody>
          <a:bodyPr>
            <a:noAutofit/>
          </a:bodyPr>
          <a:lstStyle>
            <a:lvl1pPr>
              <a:lnSpc>
                <a:spcPct val="100000"/>
              </a:lnSpc>
              <a:defRPr sz="1600" b="1">
                <a:solidFill>
                  <a:schemeClr val="tx1"/>
                </a:solidFill>
              </a:defRPr>
            </a:lvl1pPr>
            <a:lvl2pPr marL="0" marR="0" indent="0" algn="l" defTabSz="958474" rtl="0" eaLnBrk="1" fontAlgn="auto" latinLnBrk="0" hangingPunct="1">
              <a:lnSpc>
                <a:spcPct val="105000"/>
              </a:lnSpc>
              <a:spcBef>
                <a:spcPts val="700"/>
              </a:spcBef>
              <a:spcAft>
                <a:spcPts val="0"/>
              </a:spcAft>
              <a:buClrTx/>
              <a:buSzTx/>
              <a:buFont typeface="Arial" panose="020B0604020202020204" pitchFamily="34" charset="0"/>
              <a:buNone/>
              <a:tabLst/>
              <a:defRPr sz="1200" b="1">
                <a:solidFill>
                  <a:schemeClr val="tx2"/>
                </a:solidFill>
              </a:defRPr>
            </a:lvl2pPr>
            <a:lvl3pPr>
              <a:defRPr sz="1400" b="1"/>
            </a:lvl3pPr>
            <a:lvl4pPr>
              <a:defRPr sz="1400" b="1"/>
            </a:lvl4pPr>
            <a:lvl5pPr>
              <a:defRPr sz="1400" b="1"/>
            </a:lvl5pPr>
          </a:lstStyle>
          <a:p>
            <a:pPr lvl="0"/>
            <a:r>
              <a:rPr lang="fr-FR"/>
              <a:t>NN</a:t>
            </a:r>
          </a:p>
          <a:p>
            <a:pPr lvl="1"/>
            <a:r>
              <a:rPr lang="fr-FR"/>
              <a:t>NN</a:t>
            </a:r>
          </a:p>
          <a:p>
            <a:pPr lvl="1"/>
            <a:r>
              <a:rPr lang="fr-FR"/>
              <a:t>NN</a:t>
            </a:r>
          </a:p>
          <a:p>
            <a:pPr lvl="1"/>
            <a:r>
              <a:rPr lang="fr-FR"/>
              <a:t>NN</a:t>
            </a:r>
          </a:p>
        </p:txBody>
      </p:sp>
      <p:sp>
        <p:nvSpPr>
          <p:cNvPr id="33" name="Espace réservé du texte 11">
            <a:extLst>
              <a:ext uri="{FF2B5EF4-FFF2-40B4-BE49-F238E27FC236}">
                <a16:creationId xmlns:a16="http://schemas.microsoft.com/office/drawing/2014/main" id="{B67C17AA-776A-4209-A996-E2516528593C}"/>
              </a:ext>
            </a:extLst>
          </p:cNvPr>
          <p:cNvSpPr>
            <a:spLocks noGrp="1"/>
          </p:cNvSpPr>
          <p:nvPr>
            <p:ph type="body" sz="quarter" idx="28" hasCustomPrompt="1"/>
          </p:nvPr>
        </p:nvSpPr>
        <p:spPr>
          <a:xfrm>
            <a:off x="10224046" y="3410967"/>
            <a:ext cx="540000" cy="1260000"/>
          </a:xfrm>
          <a:prstGeom prst="rect">
            <a:avLst/>
          </a:prstGeom>
        </p:spPr>
        <p:txBody>
          <a:bodyPr>
            <a:noAutofit/>
          </a:bodyPr>
          <a:lstStyle>
            <a:lvl1pPr>
              <a:lnSpc>
                <a:spcPct val="100000"/>
              </a:lnSpc>
              <a:defRPr sz="1600" b="1">
                <a:solidFill>
                  <a:schemeClr val="tx1"/>
                </a:solidFill>
              </a:defRPr>
            </a:lvl1pPr>
            <a:lvl2pPr marL="0" marR="0" indent="0" algn="l" defTabSz="958474" rtl="0" eaLnBrk="1" fontAlgn="auto" latinLnBrk="0" hangingPunct="1">
              <a:lnSpc>
                <a:spcPct val="105000"/>
              </a:lnSpc>
              <a:spcBef>
                <a:spcPts val="700"/>
              </a:spcBef>
              <a:spcAft>
                <a:spcPts val="0"/>
              </a:spcAft>
              <a:buClrTx/>
              <a:buSzTx/>
              <a:buFont typeface="Arial" panose="020B0604020202020204" pitchFamily="34" charset="0"/>
              <a:buNone/>
              <a:tabLst/>
              <a:defRPr sz="1200" b="1">
                <a:solidFill>
                  <a:schemeClr val="tx2"/>
                </a:solidFill>
              </a:defRPr>
            </a:lvl2pPr>
            <a:lvl3pPr>
              <a:defRPr sz="1400" b="1"/>
            </a:lvl3pPr>
            <a:lvl4pPr>
              <a:defRPr sz="1400" b="1"/>
            </a:lvl4pPr>
            <a:lvl5pPr>
              <a:defRPr sz="1400" b="1"/>
            </a:lvl5pPr>
          </a:lstStyle>
          <a:p>
            <a:pPr lvl="0"/>
            <a:r>
              <a:rPr lang="fr-FR"/>
              <a:t>NN</a:t>
            </a:r>
          </a:p>
          <a:p>
            <a:pPr lvl="1"/>
            <a:r>
              <a:rPr lang="fr-FR"/>
              <a:t>NN</a:t>
            </a:r>
          </a:p>
          <a:p>
            <a:pPr lvl="1"/>
            <a:r>
              <a:rPr lang="fr-FR"/>
              <a:t>NN</a:t>
            </a:r>
          </a:p>
          <a:p>
            <a:pPr lvl="1"/>
            <a:r>
              <a:rPr lang="fr-FR"/>
              <a:t>NN</a:t>
            </a:r>
          </a:p>
        </p:txBody>
      </p:sp>
      <p:sp>
        <p:nvSpPr>
          <p:cNvPr id="34" name="Espace réservé du texte 11">
            <a:extLst>
              <a:ext uri="{FF2B5EF4-FFF2-40B4-BE49-F238E27FC236}">
                <a16:creationId xmlns:a16="http://schemas.microsoft.com/office/drawing/2014/main" id="{C7A51A0F-6340-4C6B-AAB4-6B4C7E072601}"/>
              </a:ext>
            </a:extLst>
          </p:cNvPr>
          <p:cNvSpPr>
            <a:spLocks noGrp="1"/>
          </p:cNvSpPr>
          <p:nvPr>
            <p:ph type="body" sz="quarter" idx="29" hasCustomPrompt="1"/>
          </p:nvPr>
        </p:nvSpPr>
        <p:spPr>
          <a:xfrm>
            <a:off x="10224046" y="4904010"/>
            <a:ext cx="540000" cy="1260000"/>
          </a:xfrm>
          <a:prstGeom prst="rect">
            <a:avLst/>
          </a:prstGeom>
        </p:spPr>
        <p:txBody>
          <a:bodyPr>
            <a:noAutofit/>
          </a:bodyPr>
          <a:lstStyle>
            <a:lvl1pPr>
              <a:lnSpc>
                <a:spcPct val="100000"/>
              </a:lnSpc>
              <a:defRPr sz="1600" b="1">
                <a:solidFill>
                  <a:schemeClr val="tx1"/>
                </a:solidFill>
              </a:defRPr>
            </a:lvl1pPr>
            <a:lvl2pPr marL="0" marR="0" indent="0" algn="l" defTabSz="958474" rtl="0" eaLnBrk="1" fontAlgn="auto" latinLnBrk="0" hangingPunct="1">
              <a:lnSpc>
                <a:spcPct val="105000"/>
              </a:lnSpc>
              <a:spcBef>
                <a:spcPts val="700"/>
              </a:spcBef>
              <a:spcAft>
                <a:spcPts val="0"/>
              </a:spcAft>
              <a:buClrTx/>
              <a:buSzTx/>
              <a:buFont typeface="Arial" panose="020B0604020202020204" pitchFamily="34" charset="0"/>
              <a:buNone/>
              <a:tabLst/>
              <a:defRPr sz="1200" b="1">
                <a:solidFill>
                  <a:schemeClr val="tx2"/>
                </a:solidFill>
              </a:defRPr>
            </a:lvl2pPr>
            <a:lvl3pPr>
              <a:defRPr sz="1400" b="1"/>
            </a:lvl3pPr>
            <a:lvl4pPr>
              <a:defRPr sz="1400" b="1"/>
            </a:lvl4pPr>
            <a:lvl5pPr>
              <a:defRPr sz="1400" b="1"/>
            </a:lvl5pPr>
          </a:lstStyle>
          <a:p>
            <a:pPr lvl="0"/>
            <a:r>
              <a:rPr lang="fr-FR"/>
              <a:t>NN</a:t>
            </a:r>
          </a:p>
          <a:p>
            <a:pPr lvl="1"/>
            <a:r>
              <a:rPr lang="fr-FR"/>
              <a:t>NN</a:t>
            </a:r>
          </a:p>
          <a:p>
            <a:pPr lvl="1"/>
            <a:r>
              <a:rPr lang="fr-FR"/>
              <a:t>NN</a:t>
            </a:r>
          </a:p>
          <a:p>
            <a:pPr lvl="1"/>
            <a:r>
              <a:rPr lang="fr-FR"/>
              <a:t>NN</a:t>
            </a:r>
          </a:p>
        </p:txBody>
      </p:sp>
    </p:spTree>
    <p:extLst>
      <p:ext uri="{BB962C8B-B14F-4D97-AF65-F5344CB8AC3E}">
        <p14:creationId xmlns:p14="http://schemas.microsoft.com/office/powerpoint/2010/main" val="475623018"/>
      </p:ext>
    </p:extLst>
  </p:cSld>
  <p:clrMapOvr>
    <a:masterClrMapping/>
  </p:clrMapOvr>
  <p:hf hdr="0" dt="0"/>
  <p:extLst>
    <p:ext uri="{DCECCB84-F9BA-43D5-87BE-67443E8EF086}">
      <p15:sldGuideLst xmlns:p15="http://schemas.microsoft.com/office/powerpoint/2012/main">
        <p15:guide id="2" pos="402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 Légen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9307" y="1122025"/>
            <a:ext cx="10695806" cy="360000"/>
          </a:xfrm>
          <a:prstGeom prst="rect">
            <a:avLst/>
          </a:prstGeom>
        </p:spPr>
        <p:txBody>
          <a:bodyPr anchor="t">
            <a:noAutofit/>
          </a:bodyPr>
          <a:lstStyle>
            <a:lvl1pPr marL="0" indent="0">
              <a:buNone/>
              <a:defRPr sz="1800" b="1">
                <a:solidFill>
                  <a:schemeClr val="tx2"/>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Cliquez pour modifier les styles du texte du masque</a:t>
            </a:r>
          </a:p>
        </p:txBody>
      </p:sp>
      <p:sp>
        <p:nvSpPr>
          <p:cNvPr id="8" name="Footer Placeholder 7"/>
          <p:cNvSpPr>
            <a:spLocks noGrp="1"/>
          </p:cNvSpPr>
          <p:nvPr>
            <p:ph type="ftr" sz="quarter" idx="11"/>
          </p:nvPr>
        </p:nvSpPr>
        <p:spPr/>
        <p:txBody>
          <a:bodyPr>
            <a:noAutofit/>
          </a:bodyPr>
          <a:lstStyle/>
          <a:p>
            <a:r>
              <a:rPr lang="fr-FR"/>
              <a:t>Présentation aux lauréats Net Zero Cities | 28/11/2023</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7" y="614278"/>
            <a:ext cx="10695806" cy="468000"/>
          </a:xfrm>
          <a:prstGeom prst="rect">
            <a:avLst/>
          </a:prstGeom>
        </p:spPr>
        <p:txBody>
          <a:bodyPr>
            <a:noAutofit/>
          </a:bodyPr>
          <a:lstStyle>
            <a:lvl1pPr>
              <a:defRPr>
                <a:solidFill>
                  <a:schemeClr val="tx1"/>
                </a:solidFill>
              </a:defRPr>
            </a:lvl1pPr>
          </a:lstStyle>
          <a:p>
            <a:r>
              <a:rPr lang="fr-FR"/>
              <a:t>Modifiez le style du titre</a:t>
            </a:r>
            <a:endParaRPr lang="en-US"/>
          </a:p>
        </p:txBody>
      </p:sp>
      <p:sp>
        <p:nvSpPr>
          <p:cNvPr id="14" name="Espace réservé du texte 13">
            <a:extLst>
              <a:ext uri="{FF2B5EF4-FFF2-40B4-BE49-F238E27FC236}">
                <a16:creationId xmlns:a16="http://schemas.microsoft.com/office/drawing/2014/main" id="{5FBF57AF-D44E-4A3F-8988-D5AF46CE65F7}"/>
              </a:ext>
            </a:extLst>
          </p:cNvPr>
          <p:cNvSpPr>
            <a:spLocks noGrp="1"/>
          </p:cNvSpPr>
          <p:nvPr>
            <p:ph type="body" sz="quarter" idx="13"/>
          </p:nvPr>
        </p:nvSpPr>
        <p:spPr>
          <a:xfrm>
            <a:off x="8331200" y="1749600"/>
            <a:ext cx="3363913" cy="4265441"/>
          </a:xfrm>
          <a:prstGeom prst="rect">
            <a:avLst/>
          </a:prstGeom>
        </p:spPr>
        <p:txBody>
          <a:bodyPr anchor="b">
            <a:noAutofit/>
          </a:bodyPr>
          <a:lstStyle>
            <a:lvl1pPr>
              <a:lnSpc>
                <a:spcPct val="140000"/>
              </a:lnSpc>
              <a:defRPr sz="1200" b="1">
                <a:solidFill>
                  <a:schemeClr val="tx2"/>
                </a:solidFill>
              </a:defRPr>
            </a:lvl1pPr>
            <a:lvl2pPr>
              <a:lnSpc>
                <a:spcPct val="140000"/>
              </a:lnSpc>
              <a:defRPr sz="1200" b="0">
                <a:solidFill>
                  <a:schemeClr val="tx2"/>
                </a:solidFill>
              </a:defRPr>
            </a:lvl2pPr>
            <a:lvl3pPr>
              <a:defRPr sz="1200" b="1"/>
            </a:lvl3pPr>
            <a:lvl4pPr>
              <a:defRPr sz="1200" b="1"/>
            </a:lvl4pPr>
            <a:lvl5pPr>
              <a:defRPr sz="1200" b="1"/>
            </a:lvl5pPr>
          </a:lstStyle>
          <a:p>
            <a:pPr lvl="0"/>
            <a:r>
              <a:rPr lang="fr-FR"/>
              <a:t>Cliquez pour modifier les styles du texte du masque</a:t>
            </a:r>
          </a:p>
          <a:p>
            <a:pPr lvl="1"/>
            <a:r>
              <a:rPr lang="fr-FR"/>
              <a:t>Deuxième niveau</a:t>
            </a:r>
          </a:p>
        </p:txBody>
      </p:sp>
      <p:sp>
        <p:nvSpPr>
          <p:cNvPr id="16" name="Espace réservé pour une image  15">
            <a:extLst>
              <a:ext uri="{FF2B5EF4-FFF2-40B4-BE49-F238E27FC236}">
                <a16:creationId xmlns:a16="http://schemas.microsoft.com/office/drawing/2014/main" id="{BDE08C11-43BD-436A-911D-E9FCABF5FB1E}"/>
              </a:ext>
            </a:extLst>
          </p:cNvPr>
          <p:cNvSpPr>
            <a:spLocks noGrp="1"/>
          </p:cNvSpPr>
          <p:nvPr>
            <p:ph type="pic" sz="quarter" idx="14"/>
          </p:nvPr>
        </p:nvSpPr>
        <p:spPr>
          <a:xfrm>
            <a:off x="1090800" y="1749600"/>
            <a:ext cx="6822000" cy="4219200"/>
          </a:xfrm>
          <a:prstGeom prst="rect">
            <a:avLst/>
          </a:prstGeom>
          <a:solidFill>
            <a:schemeClr val="tx2">
              <a:lumMod val="20000"/>
              <a:lumOff val="80000"/>
            </a:schemeClr>
          </a:solidFill>
        </p:spPr>
        <p:txBody>
          <a:bodyPr anchor="ctr">
            <a:noAutofit/>
          </a:bodyPr>
          <a:lstStyle>
            <a:lvl1pPr algn="ctr">
              <a:defRPr sz="1400">
                <a:solidFill>
                  <a:schemeClr val="tx1"/>
                </a:solidFill>
              </a:defRPr>
            </a:lvl1pPr>
          </a:lstStyle>
          <a:p>
            <a:r>
              <a:rPr lang="fr-FR"/>
              <a:t>Cliquez sur l'icône pour ajouter une image</a:t>
            </a:r>
          </a:p>
        </p:txBody>
      </p:sp>
    </p:spTree>
    <p:extLst>
      <p:ext uri="{BB962C8B-B14F-4D97-AF65-F5344CB8AC3E}">
        <p14:creationId xmlns:p14="http://schemas.microsoft.com/office/powerpoint/2010/main" val="315160442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noAutofit/>
          </a:bodyPr>
          <a:lstStyle/>
          <a:p>
            <a:r>
              <a:rPr lang="fr-FR"/>
              <a:t>Présentation aux lauréats Net Zero Cities | 28/11/2023</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6" name="Espace réservé pour une image  15">
            <a:extLst>
              <a:ext uri="{FF2B5EF4-FFF2-40B4-BE49-F238E27FC236}">
                <a16:creationId xmlns:a16="http://schemas.microsoft.com/office/drawing/2014/main" id="{BDE08C11-43BD-436A-911D-E9FCABF5FB1E}"/>
              </a:ext>
            </a:extLst>
          </p:cNvPr>
          <p:cNvSpPr>
            <a:spLocks noGrp="1"/>
          </p:cNvSpPr>
          <p:nvPr>
            <p:ph type="pic" sz="quarter" idx="14"/>
          </p:nvPr>
        </p:nvSpPr>
        <p:spPr>
          <a:xfrm>
            <a:off x="1116000" y="712800"/>
            <a:ext cx="10579113" cy="5723719"/>
          </a:xfrm>
          <a:prstGeom prst="rect">
            <a:avLst/>
          </a:prstGeom>
          <a:solidFill>
            <a:schemeClr val="tx2">
              <a:lumMod val="20000"/>
              <a:lumOff val="80000"/>
            </a:schemeClr>
          </a:solidFill>
        </p:spPr>
        <p:txBody>
          <a:bodyPr anchor="ctr">
            <a:noAutofit/>
          </a:bodyPr>
          <a:lstStyle>
            <a:lvl1pPr algn="ctr">
              <a:defRPr sz="1400">
                <a:solidFill>
                  <a:schemeClr val="tx1"/>
                </a:solidFill>
              </a:defRPr>
            </a:lvl1pPr>
          </a:lstStyle>
          <a:p>
            <a:r>
              <a:rPr lang="fr-FR"/>
              <a:t>Cliquez sur l'icône pour ajouter une image</a:t>
            </a:r>
          </a:p>
        </p:txBody>
      </p:sp>
    </p:spTree>
    <p:extLst>
      <p:ext uri="{BB962C8B-B14F-4D97-AF65-F5344CB8AC3E}">
        <p14:creationId xmlns:p14="http://schemas.microsoft.com/office/powerpoint/2010/main" val="2435335875"/>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in">
    <p:bg>
      <p:bgPr>
        <a:solidFill>
          <a:schemeClr val="bg1"/>
        </a:solidFill>
        <a:effectLst/>
      </p:bgPr>
    </p:bg>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44D6EA06-3516-8C4B-A15E-40124921DD73}"/>
              </a:ext>
            </a:extLst>
          </p:cNvPr>
          <p:cNvGrpSpPr/>
          <p:nvPr userDrawn="1"/>
        </p:nvGrpSpPr>
        <p:grpSpPr>
          <a:xfrm>
            <a:off x="-4381" y="27616"/>
            <a:ext cx="12794435" cy="7171697"/>
            <a:chOff x="15498" y="27616"/>
            <a:chExt cx="9113004" cy="5108135"/>
          </a:xfrm>
        </p:grpSpPr>
        <p:pic>
          <p:nvPicPr>
            <p:cNvPr id="6" name="Graphique 5">
              <a:extLst>
                <a:ext uri="{FF2B5EF4-FFF2-40B4-BE49-F238E27FC236}">
                  <a16:creationId xmlns:a16="http://schemas.microsoft.com/office/drawing/2014/main" id="{42673563-3B13-EB46-AA25-EC124C6E8B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498" y="2786137"/>
              <a:ext cx="4056888" cy="2349614"/>
            </a:xfrm>
            <a:prstGeom prst="rect">
              <a:avLst/>
            </a:prstGeom>
          </p:spPr>
        </p:pic>
        <p:pic>
          <p:nvPicPr>
            <p:cNvPr id="7" name="Graphique 6">
              <a:extLst>
                <a:ext uri="{FF2B5EF4-FFF2-40B4-BE49-F238E27FC236}">
                  <a16:creationId xmlns:a16="http://schemas.microsoft.com/office/drawing/2014/main" id="{F48D9CDF-CD8B-B345-8D7E-E410E30EE1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339391" y="27616"/>
              <a:ext cx="2789111" cy="3414547"/>
            </a:xfrm>
            <a:prstGeom prst="rect">
              <a:avLst/>
            </a:prstGeom>
          </p:spPr>
        </p:pic>
        <p:pic>
          <p:nvPicPr>
            <p:cNvPr id="8" name="Graphique 7">
              <a:extLst>
                <a:ext uri="{FF2B5EF4-FFF2-40B4-BE49-F238E27FC236}">
                  <a16:creationId xmlns:a16="http://schemas.microsoft.com/office/drawing/2014/main" id="{AD8F9493-CCE6-7040-AF03-9E2F4FC8D4B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381565" y="86906"/>
              <a:ext cx="4411866" cy="4969688"/>
            </a:xfrm>
            <a:prstGeom prst="rect">
              <a:avLst/>
            </a:prstGeom>
          </p:spPr>
        </p:pic>
      </p:grpSp>
      <p:grpSp>
        <p:nvGrpSpPr>
          <p:cNvPr id="21" name="Groupe 20">
            <a:extLst>
              <a:ext uri="{FF2B5EF4-FFF2-40B4-BE49-F238E27FC236}">
                <a16:creationId xmlns:a16="http://schemas.microsoft.com/office/drawing/2014/main" id="{D9C01C59-3481-C747-AB15-755BD3316A72}"/>
              </a:ext>
            </a:extLst>
          </p:cNvPr>
          <p:cNvGrpSpPr/>
          <p:nvPr userDrawn="1"/>
        </p:nvGrpSpPr>
        <p:grpSpPr>
          <a:xfrm>
            <a:off x="4900084" y="3231843"/>
            <a:ext cx="3067028" cy="823885"/>
            <a:chOff x="4798484" y="1672827"/>
            <a:chExt cx="3067028" cy="823885"/>
          </a:xfrm>
        </p:grpSpPr>
        <p:pic>
          <p:nvPicPr>
            <p:cNvPr id="16" name="Graphique 15">
              <a:extLst>
                <a:ext uri="{FF2B5EF4-FFF2-40B4-BE49-F238E27FC236}">
                  <a16:creationId xmlns:a16="http://schemas.microsoft.com/office/drawing/2014/main" id="{CD9E23F4-A3BC-4F42-9CFE-F2B781E6B115}"/>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b="52852"/>
            <a:stretch/>
          </p:blipFill>
          <p:spPr>
            <a:xfrm>
              <a:off x="4798484" y="1672827"/>
              <a:ext cx="2964646" cy="338853"/>
            </a:xfrm>
            <a:prstGeom prst="rect">
              <a:avLst/>
            </a:prstGeom>
          </p:spPr>
        </p:pic>
        <p:grpSp>
          <p:nvGrpSpPr>
            <p:cNvPr id="13" name="Groupe 12">
              <a:extLst>
                <a:ext uri="{FF2B5EF4-FFF2-40B4-BE49-F238E27FC236}">
                  <a16:creationId xmlns:a16="http://schemas.microsoft.com/office/drawing/2014/main" id="{9DC0DADB-66AA-9E41-A19D-E7FA0FED3C80}"/>
                </a:ext>
              </a:extLst>
            </p:cNvPr>
            <p:cNvGrpSpPr/>
            <p:nvPr userDrawn="1"/>
          </p:nvGrpSpPr>
          <p:grpSpPr>
            <a:xfrm>
              <a:off x="4806958" y="2071908"/>
              <a:ext cx="3058554" cy="424804"/>
              <a:chOff x="4906987" y="2665852"/>
              <a:chExt cx="1899122" cy="263771"/>
            </a:xfrm>
          </p:grpSpPr>
          <p:sp>
            <p:nvSpPr>
              <p:cNvPr id="17" name="Freeform 5">
                <a:hlinkClick r:id="rId10"/>
                <a:extLst>
                  <a:ext uri="{FF2B5EF4-FFF2-40B4-BE49-F238E27FC236}">
                    <a16:creationId xmlns:a16="http://schemas.microsoft.com/office/drawing/2014/main" id="{2AECF7A4-C45F-2E46-B3B7-6C9759791B73}"/>
                  </a:ext>
                </a:extLst>
              </p:cNvPr>
              <p:cNvSpPr>
                <a:spLocks/>
              </p:cNvSpPr>
              <p:nvPr userDrawn="1"/>
            </p:nvSpPr>
            <p:spPr bwMode="auto">
              <a:xfrm>
                <a:off x="4906987" y="2707332"/>
                <a:ext cx="247073" cy="201188"/>
              </a:xfrm>
              <a:custGeom>
                <a:avLst/>
                <a:gdLst>
                  <a:gd name="T0" fmla="*/ 77 w 77"/>
                  <a:gd name="T1" fmla="*/ 7 h 62"/>
                  <a:gd name="T2" fmla="*/ 68 w 77"/>
                  <a:gd name="T3" fmla="*/ 9 h 62"/>
                  <a:gd name="T4" fmla="*/ 75 w 77"/>
                  <a:gd name="T5" fmla="*/ 1 h 62"/>
                  <a:gd name="T6" fmla="*/ 65 w 77"/>
                  <a:gd name="T7" fmla="*/ 5 h 62"/>
                  <a:gd name="T8" fmla="*/ 53 w 77"/>
                  <a:gd name="T9" fmla="*/ 0 h 62"/>
                  <a:gd name="T10" fmla="*/ 38 w 77"/>
                  <a:gd name="T11" fmla="*/ 15 h 62"/>
                  <a:gd name="T12" fmla="*/ 38 w 77"/>
                  <a:gd name="T13" fmla="*/ 19 h 62"/>
                  <a:gd name="T14" fmla="*/ 6 w 77"/>
                  <a:gd name="T15" fmla="*/ 3 h 62"/>
                  <a:gd name="T16" fmla="*/ 4 w 77"/>
                  <a:gd name="T17" fmla="*/ 10 h 62"/>
                  <a:gd name="T18" fmla="*/ 11 w 77"/>
                  <a:gd name="T19" fmla="*/ 23 h 62"/>
                  <a:gd name="T20" fmla="*/ 3 w 77"/>
                  <a:gd name="T21" fmla="*/ 21 h 62"/>
                  <a:gd name="T22" fmla="*/ 3 w 77"/>
                  <a:gd name="T23" fmla="*/ 22 h 62"/>
                  <a:gd name="T24" fmla="*/ 16 w 77"/>
                  <a:gd name="T25" fmla="*/ 37 h 62"/>
                  <a:gd name="T26" fmla="*/ 12 w 77"/>
                  <a:gd name="T27" fmla="*/ 38 h 62"/>
                  <a:gd name="T28" fmla="*/ 9 w 77"/>
                  <a:gd name="T29" fmla="*/ 37 h 62"/>
                  <a:gd name="T30" fmla="*/ 24 w 77"/>
                  <a:gd name="T31" fmla="*/ 48 h 62"/>
                  <a:gd name="T32" fmla="*/ 4 w 77"/>
                  <a:gd name="T33" fmla="*/ 55 h 62"/>
                  <a:gd name="T34" fmla="*/ 0 w 77"/>
                  <a:gd name="T35" fmla="*/ 55 h 62"/>
                  <a:gd name="T36" fmla="*/ 24 w 77"/>
                  <a:gd name="T37" fmla="*/ 62 h 62"/>
                  <a:gd name="T38" fmla="*/ 69 w 77"/>
                  <a:gd name="T39" fmla="*/ 17 h 62"/>
                  <a:gd name="T40" fmla="*/ 69 w 77"/>
                  <a:gd name="T41" fmla="*/ 15 h 62"/>
                  <a:gd name="T42" fmla="*/ 77 w 77"/>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62">
                    <a:moveTo>
                      <a:pt x="77" y="7"/>
                    </a:moveTo>
                    <a:cubicBezTo>
                      <a:pt x="74" y="8"/>
                      <a:pt x="71" y="9"/>
                      <a:pt x="68" y="9"/>
                    </a:cubicBezTo>
                    <a:cubicBezTo>
                      <a:pt x="71" y="8"/>
                      <a:pt x="73" y="4"/>
                      <a:pt x="75" y="1"/>
                    </a:cubicBezTo>
                    <a:cubicBezTo>
                      <a:pt x="71" y="3"/>
                      <a:pt x="68" y="4"/>
                      <a:pt x="65" y="5"/>
                    </a:cubicBezTo>
                    <a:cubicBezTo>
                      <a:pt x="62" y="2"/>
                      <a:pt x="58" y="0"/>
                      <a:pt x="53" y="0"/>
                    </a:cubicBezTo>
                    <a:cubicBezTo>
                      <a:pt x="45" y="0"/>
                      <a:pt x="38" y="7"/>
                      <a:pt x="38" y="15"/>
                    </a:cubicBezTo>
                    <a:cubicBezTo>
                      <a:pt x="38" y="17"/>
                      <a:pt x="38" y="18"/>
                      <a:pt x="38" y="19"/>
                    </a:cubicBezTo>
                    <a:cubicBezTo>
                      <a:pt x="25" y="18"/>
                      <a:pt x="13" y="12"/>
                      <a:pt x="6" y="3"/>
                    </a:cubicBezTo>
                    <a:cubicBezTo>
                      <a:pt x="4" y="5"/>
                      <a:pt x="4" y="8"/>
                      <a:pt x="4" y="10"/>
                    </a:cubicBezTo>
                    <a:cubicBezTo>
                      <a:pt x="4" y="16"/>
                      <a:pt x="6" y="21"/>
                      <a:pt x="11" y="23"/>
                    </a:cubicBezTo>
                    <a:cubicBezTo>
                      <a:pt x="8" y="23"/>
                      <a:pt x="6" y="23"/>
                      <a:pt x="3" y="21"/>
                    </a:cubicBezTo>
                    <a:cubicBezTo>
                      <a:pt x="3" y="22"/>
                      <a:pt x="3" y="22"/>
                      <a:pt x="3" y="22"/>
                    </a:cubicBezTo>
                    <a:cubicBezTo>
                      <a:pt x="3" y="29"/>
                      <a:pt x="9" y="36"/>
                      <a:pt x="16" y="37"/>
                    </a:cubicBezTo>
                    <a:cubicBezTo>
                      <a:pt x="15" y="37"/>
                      <a:pt x="13" y="38"/>
                      <a:pt x="12" y="38"/>
                    </a:cubicBezTo>
                    <a:cubicBezTo>
                      <a:pt x="11" y="38"/>
                      <a:pt x="10" y="37"/>
                      <a:pt x="9" y="37"/>
                    </a:cubicBezTo>
                    <a:cubicBezTo>
                      <a:pt x="11" y="43"/>
                      <a:pt x="17" y="48"/>
                      <a:pt x="24" y="48"/>
                    </a:cubicBezTo>
                    <a:cubicBezTo>
                      <a:pt x="18" y="52"/>
                      <a:pt x="11" y="55"/>
                      <a:pt x="4" y="55"/>
                    </a:cubicBezTo>
                    <a:cubicBezTo>
                      <a:pt x="3" y="55"/>
                      <a:pt x="2" y="55"/>
                      <a:pt x="0" y="55"/>
                    </a:cubicBezTo>
                    <a:cubicBezTo>
                      <a:pt x="7" y="59"/>
                      <a:pt x="16" y="62"/>
                      <a:pt x="24" y="62"/>
                    </a:cubicBezTo>
                    <a:cubicBezTo>
                      <a:pt x="53" y="62"/>
                      <a:pt x="69" y="38"/>
                      <a:pt x="69" y="17"/>
                    </a:cubicBezTo>
                    <a:cubicBezTo>
                      <a:pt x="69" y="16"/>
                      <a:pt x="69" y="16"/>
                      <a:pt x="69" y="15"/>
                    </a:cubicBezTo>
                    <a:cubicBezTo>
                      <a:pt x="72" y="13"/>
                      <a:pt x="75" y="10"/>
                      <a:pt x="77" y="7"/>
                    </a:cubicBezTo>
                  </a:path>
                </a:pathLst>
              </a:custGeom>
              <a:solidFill>
                <a:schemeClr val="tx1"/>
              </a:solidFill>
              <a:ln w="3175">
                <a:noFill/>
              </a:ln>
            </p:spPr>
            <p:txBody>
              <a:bodyPr vert="horz" wrap="square" lIns="91440" tIns="45720" rIns="91440" bIns="45720" numCol="1" anchor="t" anchorCtr="0" compatLnSpc="1">
                <a:prstTxWarp prst="textNoShape">
                  <a:avLst/>
                </a:prstTxWarp>
              </a:bodyPr>
              <a:lstStyle/>
              <a:p>
                <a:endParaRPr lang="fr-FR"/>
              </a:p>
            </p:txBody>
          </p:sp>
          <p:cxnSp>
            <p:nvCxnSpPr>
              <p:cNvPr id="18" name="Connecteur droit 17">
                <a:extLst>
                  <a:ext uri="{FF2B5EF4-FFF2-40B4-BE49-F238E27FC236}">
                    <a16:creationId xmlns:a16="http://schemas.microsoft.com/office/drawing/2014/main" id="{68FEDCEB-FA98-3E4B-842C-3DF0F44830D7}"/>
                  </a:ext>
                </a:extLst>
              </p:cNvPr>
              <p:cNvCxnSpPr/>
              <p:nvPr userDrawn="1"/>
            </p:nvCxnSpPr>
            <p:spPr>
              <a:xfrm>
                <a:off x="5634215" y="2693043"/>
                <a:ext cx="0" cy="23658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A5194D6F-1C6C-A142-A894-0DB73D446EA8}"/>
                  </a:ext>
                </a:extLst>
              </p:cNvPr>
              <p:cNvSpPr txBox="1"/>
              <p:nvPr userDrawn="1"/>
            </p:nvSpPr>
            <p:spPr>
              <a:xfrm>
                <a:off x="5708424" y="2665852"/>
                <a:ext cx="1097685" cy="252000"/>
              </a:xfrm>
              <a:prstGeom prst="rect">
                <a:avLst/>
              </a:prstGeom>
              <a:noFill/>
            </p:spPr>
            <p:txBody>
              <a:bodyPr wrap="none" rtlCol="0" anchor="ctr">
                <a:noAutofit/>
              </a:bodyPr>
              <a:lstStyle/>
              <a:p>
                <a:r>
                  <a:rPr lang="fr-FR" sz="1500" b="0" kern="0" spc="20" baseline="0">
                    <a:solidFill>
                      <a:schemeClr val="tx2"/>
                    </a:solidFill>
                  </a:rPr>
                  <a:t>@</a:t>
                </a:r>
                <a:r>
                  <a:rPr lang="fr-FR" sz="1500" b="0" kern="0" spc="20" baseline="0" err="1">
                    <a:solidFill>
                      <a:schemeClr val="tx2"/>
                    </a:solidFill>
                  </a:rPr>
                  <a:t>BanqueDesTerr</a:t>
                </a:r>
                <a:endParaRPr lang="fr-FR" sz="1500" b="0" kern="0" spc="20" baseline="0">
                  <a:solidFill>
                    <a:schemeClr val="tx2"/>
                  </a:solidFill>
                </a:endParaRPr>
              </a:p>
            </p:txBody>
          </p:sp>
          <p:pic>
            <p:nvPicPr>
              <p:cNvPr id="20" name="Graphique 19">
                <a:extLst>
                  <a:ext uri="{FF2B5EF4-FFF2-40B4-BE49-F238E27FC236}">
                    <a16:creationId xmlns:a16="http://schemas.microsoft.com/office/drawing/2014/main" id="{35BDCDCF-D47F-6F44-87E3-04DC63490126}"/>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69447" y="2696547"/>
                <a:ext cx="222758" cy="222758"/>
              </a:xfrm>
              <a:prstGeom prst="rect">
                <a:avLst/>
              </a:prstGeom>
            </p:spPr>
          </p:pic>
        </p:grpSp>
      </p:grpSp>
    </p:spTree>
    <p:extLst>
      <p:ext uri="{BB962C8B-B14F-4D97-AF65-F5344CB8AC3E}">
        <p14:creationId xmlns:p14="http://schemas.microsoft.com/office/powerpoint/2010/main" val="2685691266"/>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1-Grise">
    <p:spTree>
      <p:nvGrpSpPr>
        <p:cNvPr id="1" name=""/>
        <p:cNvGrpSpPr/>
        <p:nvPr/>
      </p:nvGrpSpPr>
      <p:grpSpPr>
        <a:xfrm>
          <a:off x="0" y="0"/>
          <a:ext cx="0" cy="0"/>
          <a:chOff x="0" y="0"/>
          <a:chExt cx="0" cy="0"/>
        </a:xfrm>
      </p:grpSpPr>
      <p:pic>
        <p:nvPicPr>
          <p:cNvPr id="7" name="Graphique 6">
            <a:extLst>
              <a:ext uri="{FF2B5EF4-FFF2-40B4-BE49-F238E27FC236}">
                <a16:creationId xmlns:a16="http://schemas.microsoft.com/office/drawing/2014/main" id="{5B30D445-9FA4-5C44-8BCF-978693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72000" y="0"/>
            <a:ext cx="1905000" cy="2332182"/>
          </a:xfrm>
          <a:prstGeom prst="rect">
            <a:avLst/>
          </a:prstGeom>
        </p:spPr>
      </p:pic>
      <p:pic>
        <p:nvPicPr>
          <p:cNvPr id="11" name="Graphique 10">
            <a:extLst>
              <a:ext uri="{FF2B5EF4-FFF2-40B4-BE49-F238E27FC236}">
                <a16:creationId xmlns:a16="http://schemas.microsoft.com/office/drawing/2014/main" id="{71494F52-DD4D-EE4F-B253-64D2CFFE17C5}"/>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r="20450"/>
          <a:stretch/>
        </p:blipFill>
        <p:spPr>
          <a:xfrm>
            <a:off x="11530716" y="1680934"/>
            <a:ext cx="1248659" cy="1805992"/>
          </a:xfrm>
          <a:prstGeom prst="rect">
            <a:avLst/>
          </a:prstGeom>
        </p:spPr>
      </p:pic>
      <p:sp>
        <p:nvSpPr>
          <p:cNvPr id="3" name="Text Placeholder 2"/>
          <p:cNvSpPr>
            <a:spLocks noGrp="1"/>
          </p:cNvSpPr>
          <p:nvPr userDrawn="1">
            <p:ph type="body" idx="1"/>
          </p:nvPr>
        </p:nvSpPr>
        <p:spPr>
          <a:xfrm>
            <a:off x="999308" y="1122025"/>
            <a:ext cx="9748904" cy="360000"/>
          </a:xfrm>
          <a:prstGeom prst="rect">
            <a:avLst/>
          </a:prstGeom>
        </p:spPr>
        <p:txBody>
          <a:bodyPr anchor="t">
            <a:noAutofit/>
          </a:bodyPr>
          <a:lstStyle>
            <a:lvl1pPr marL="0" indent="0">
              <a:buNone/>
              <a:defRPr sz="1800" b="1">
                <a:solidFill>
                  <a:schemeClr val="tx2"/>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Cliquez pour modifier les styles du texte du masque</a:t>
            </a:r>
          </a:p>
        </p:txBody>
      </p:sp>
      <p:sp>
        <p:nvSpPr>
          <p:cNvPr id="9" name="Slide Number Placeholder 8"/>
          <p:cNvSpPr>
            <a:spLocks noGrp="1"/>
          </p:cNvSpPr>
          <p:nvPr userDrawn="1">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userDrawn="1">
            <p:ph type="title"/>
          </p:nvPr>
        </p:nvSpPr>
        <p:spPr>
          <a:xfrm>
            <a:off x="999308" y="614278"/>
            <a:ext cx="9748904" cy="468000"/>
          </a:xfrm>
          <a:prstGeom prst="rect">
            <a:avLst/>
          </a:prstGeom>
        </p:spPr>
        <p:txBody>
          <a:bodyPr>
            <a:noAutofit/>
          </a:bodyPr>
          <a:lstStyle>
            <a:lvl1pPr>
              <a:defRPr>
                <a:solidFill>
                  <a:schemeClr val="tx1"/>
                </a:solidFill>
              </a:defRPr>
            </a:lvl1pPr>
          </a:lstStyle>
          <a:p>
            <a:r>
              <a:rPr lang="fr-FR"/>
              <a:t>Modifiez le style du titre</a:t>
            </a:r>
            <a:endParaRPr lang="en-US"/>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userDrawn="1">
            <p:ph type="body" sz="quarter" idx="14" hasCustomPrompt="1"/>
          </p:nvPr>
        </p:nvSpPr>
        <p:spPr>
          <a:xfrm>
            <a:off x="999308" y="2001450"/>
            <a:ext cx="10698187" cy="4176904"/>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marR="0"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sz="1400" b="1">
                <a:solidFill>
                  <a:schemeClr val="tx2"/>
                </a:solidFill>
              </a:defRPr>
            </a:lvl3pPr>
            <a:lvl4pPr marL="180000" marR="0"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sz="1400">
                <a:solidFill>
                  <a:schemeClr val="tx2"/>
                </a:solidFill>
              </a:defRPr>
            </a:lvl4pPr>
            <a:lvl5pPr marL="252000" marR="0"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sz="1400">
                <a:solidFill>
                  <a:schemeClr val="tx2"/>
                </a:solidFill>
              </a:defRPr>
            </a:lvl5pPr>
          </a:lstStyle>
          <a:p>
            <a:pPr lvl="0"/>
            <a:r>
              <a:rPr lang="fr-FR"/>
              <a:t>Niveau 1 (Arial italique 18 pt)</a:t>
            </a:r>
            <a:br>
              <a:rPr lang="fr-FR"/>
            </a:br>
            <a:r>
              <a:rPr lang="fr-FR"/>
              <a:t>Chapeau de la slide sur plusieurs lignes</a:t>
            </a:r>
          </a:p>
          <a:p>
            <a:pPr lvl="1"/>
            <a:r>
              <a:rPr lang="fr-FR"/>
              <a:t>Niveau 2 (Arial </a:t>
            </a:r>
            <a:r>
              <a:rPr lang="fr-FR" err="1"/>
              <a:t>regular</a:t>
            </a:r>
            <a:r>
              <a:rPr lang="fr-FR"/>
              <a:t> 14 pt) Texte courant</a:t>
            </a:r>
          </a:p>
          <a:p>
            <a:pPr marL="179388" marR="0" lvl="2"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a:pPr>
            <a:r>
              <a:rPr kumimoji="0" lang="fr-FR" sz="1400" b="1" i="0" u="none" strike="noStrike" kern="1200" cap="none" spc="0" normalizeH="0" baseline="0" noProof="0">
                <a:ln>
                  <a:noFill/>
                </a:ln>
                <a:solidFill>
                  <a:srgbClr val="82746C"/>
                </a:solidFill>
                <a:effectLst/>
                <a:uLnTx/>
                <a:uFillTx/>
                <a:latin typeface="+mn-lt"/>
                <a:ea typeface="+mn-ea"/>
                <a:cs typeface="+mn-cs"/>
              </a:rPr>
              <a:t>Niveau 3 [Arial </a:t>
            </a:r>
            <a:r>
              <a:rPr kumimoji="0" lang="fr-FR" sz="1400" b="1" i="0" u="none" strike="noStrike" kern="1200" cap="none" spc="0" normalizeH="0" baseline="0" noProof="0" err="1">
                <a:ln>
                  <a:noFill/>
                </a:ln>
                <a:solidFill>
                  <a:srgbClr val="82746C"/>
                </a:solidFill>
                <a:effectLst/>
                <a:uLnTx/>
                <a:uFillTx/>
                <a:latin typeface="+mn-lt"/>
                <a:ea typeface="+mn-ea"/>
                <a:cs typeface="+mn-cs"/>
              </a:rPr>
              <a:t>bold</a:t>
            </a:r>
            <a:r>
              <a:rPr kumimoji="0" lang="fr-FR" sz="1400" b="1" i="0" u="none" strike="noStrike" kern="1200" cap="none" spc="0" normalizeH="0" baseline="0" noProof="0">
                <a:ln>
                  <a:noFill/>
                </a:ln>
                <a:solidFill>
                  <a:srgbClr val="82746C"/>
                </a:solidFill>
                <a:effectLst/>
                <a:uLnTx/>
                <a:uFillTx/>
                <a:latin typeface="+mn-lt"/>
                <a:ea typeface="+mn-ea"/>
                <a:cs typeface="+mn-cs"/>
              </a:rPr>
              <a:t> 14 pt] Titre de paragraphe avec puce automatique numérotée</a:t>
            </a:r>
          </a:p>
          <a:p>
            <a:pPr marL="180000" marR="0" lvl="3"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4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ronde</a:t>
            </a:r>
          </a:p>
          <a:p>
            <a:pPr marL="252000" marR="0" lvl="4"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5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tiret</a:t>
            </a:r>
          </a:p>
        </p:txBody>
      </p:sp>
    </p:spTree>
    <p:extLst>
      <p:ext uri="{BB962C8B-B14F-4D97-AF65-F5344CB8AC3E}">
        <p14:creationId xmlns:p14="http://schemas.microsoft.com/office/powerpoint/2010/main" val="731014808"/>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texte violet 4 colonn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9308" y="1122025"/>
            <a:ext cx="9748904" cy="360000"/>
          </a:xfrm>
          <a:prstGeom prst="rect">
            <a:avLst/>
          </a:prstGeom>
        </p:spPr>
        <p:txBody>
          <a:bodyPr anchor="t">
            <a:noAutofit/>
          </a:bodyPr>
          <a:lstStyle>
            <a:lvl1pPr marL="0" indent="0">
              <a:buNone/>
              <a:defRPr sz="1800" b="1">
                <a:solidFill>
                  <a:schemeClr val="tx2"/>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Cliquez pour modifier les styles du texte du masque</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8" y="614278"/>
            <a:ext cx="9748904" cy="468000"/>
          </a:xfrm>
          <a:prstGeom prst="rect">
            <a:avLst/>
          </a:prstGeom>
        </p:spPr>
        <p:txBody>
          <a:bodyPr>
            <a:noAutofit/>
          </a:bodyPr>
          <a:lstStyle>
            <a:lvl1pPr>
              <a:defRPr>
                <a:solidFill>
                  <a:schemeClr val="tx1"/>
                </a:solidFill>
              </a:defRPr>
            </a:lvl1pPr>
          </a:lstStyle>
          <a:p>
            <a:r>
              <a:rPr lang="fr-FR"/>
              <a:t>Modifiez le style du titre</a:t>
            </a:r>
            <a:endParaRPr lang="en-US"/>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p:ph type="body" sz="quarter" idx="14" hasCustomPrompt="1"/>
          </p:nvPr>
        </p:nvSpPr>
        <p:spPr>
          <a:xfrm>
            <a:off x="999309" y="2001450"/>
            <a:ext cx="2160000" cy="4176904"/>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marR="0" indent="-179388" algn="l" defTabSz="958474" rtl="0" eaLnBrk="1" fontAlgn="auto" latinLnBrk="0" hangingPunct="1">
              <a:lnSpc>
                <a:spcPct val="100000"/>
              </a:lnSpc>
              <a:spcBef>
                <a:spcPts val="1800"/>
              </a:spcBef>
              <a:spcAft>
                <a:spcPts val="0"/>
              </a:spcAft>
              <a:buClr>
                <a:srgbClr val="E20613"/>
              </a:buClr>
              <a:buSzTx/>
              <a:buFontTx/>
              <a:buNone/>
              <a:tabLst>
                <a:tab pos="179388" algn="l"/>
              </a:tabLst>
              <a:defRPr sz="1400" b="1">
                <a:solidFill>
                  <a:schemeClr val="tx2"/>
                </a:solidFill>
              </a:defRPr>
            </a:lvl3pPr>
            <a:lvl4pPr marL="180000" marR="0" indent="126000" algn="l" defTabSz="958474" rtl="0" eaLnBrk="1" fontAlgn="auto" latinLnBrk="0" hangingPunct="1">
              <a:lnSpc>
                <a:spcPct val="100000"/>
              </a:lnSpc>
              <a:spcBef>
                <a:spcPts val="400"/>
              </a:spcBef>
              <a:spcAft>
                <a:spcPts val="0"/>
              </a:spcAft>
              <a:buClrTx/>
              <a:buSzPct val="80000"/>
              <a:buFontTx/>
              <a:buNone/>
              <a:tabLst/>
              <a:defRPr sz="1400">
                <a:solidFill>
                  <a:schemeClr val="tx2"/>
                </a:solidFill>
              </a:defRPr>
            </a:lvl4pPr>
            <a:lvl5pPr marL="252000" marR="0" indent="126000" algn="l" defTabSz="958474" rtl="0" eaLnBrk="1" fontAlgn="auto" latinLnBrk="0" hangingPunct="1">
              <a:lnSpc>
                <a:spcPct val="100000"/>
              </a:lnSpc>
              <a:spcBef>
                <a:spcPts val="400"/>
              </a:spcBef>
              <a:spcAft>
                <a:spcPts val="0"/>
              </a:spcAft>
              <a:buClrTx/>
              <a:buSzTx/>
              <a:buFontTx/>
              <a:buNone/>
              <a:tabLst/>
              <a:defRPr sz="1400">
                <a:solidFill>
                  <a:schemeClr val="tx2"/>
                </a:solidFill>
              </a:defRPr>
            </a:lvl5pPr>
          </a:lstStyle>
          <a:p>
            <a:pPr marL="179388" marR="0" lvl="2"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a:pPr>
            <a:r>
              <a:rPr kumimoji="0" lang="fr-FR" sz="1400" b="1" i="0" u="none" strike="noStrike" kern="1200" cap="none" spc="0" normalizeH="0" baseline="0" noProof="0">
                <a:ln>
                  <a:noFill/>
                </a:ln>
                <a:solidFill>
                  <a:srgbClr val="82746C"/>
                </a:solidFill>
                <a:effectLst/>
                <a:uLnTx/>
                <a:uFillTx/>
                <a:latin typeface="+mn-lt"/>
                <a:ea typeface="+mn-ea"/>
                <a:cs typeface="+mn-cs"/>
              </a:rPr>
              <a:t>Niveau 3 [Arial </a:t>
            </a:r>
            <a:r>
              <a:rPr kumimoji="0" lang="fr-FR" sz="1400" b="1" i="0" u="none" strike="noStrike" kern="1200" cap="none" spc="0" normalizeH="0" baseline="0" noProof="0" err="1">
                <a:ln>
                  <a:noFill/>
                </a:ln>
                <a:solidFill>
                  <a:srgbClr val="82746C"/>
                </a:solidFill>
                <a:effectLst/>
                <a:uLnTx/>
                <a:uFillTx/>
                <a:latin typeface="+mn-lt"/>
                <a:ea typeface="+mn-ea"/>
                <a:cs typeface="+mn-cs"/>
              </a:rPr>
              <a:t>bold</a:t>
            </a:r>
            <a:r>
              <a:rPr kumimoji="0" lang="fr-FR" sz="1400" b="1" i="0" u="none" strike="noStrike" kern="1200" cap="none" spc="0" normalizeH="0" baseline="0" noProof="0">
                <a:ln>
                  <a:noFill/>
                </a:ln>
                <a:solidFill>
                  <a:srgbClr val="82746C"/>
                </a:solidFill>
                <a:effectLst/>
                <a:uLnTx/>
                <a:uFillTx/>
                <a:latin typeface="+mn-lt"/>
                <a:ea typeface="+mn-ea"/>
                <a:cs typeface="+mn-cs"/>
              </a:rPr>
              <a:t> 14 pt] Titre de paragraphe avec puce automatique numérotée</a:t>
            </a:r>
            <a:endParaRPr kumimoji="0" lang="fr-FR" sz="1400" b="0" i="0" u="none" strike="noStrike" kern="1200" cap="none" spc="0" normalizeH="0" baseline="0" noProof="0">
              <a:ln>
                <a:noFill/>
              </a:ln>
              <a:solidFill>
                <a:srgbClr val="82746C"/>
              </a:solidFill>
              <a:effectLst/>
              <a:uLnTx/>
              <a:uFillTx/>
              <a:latin typeface="+mn-lt"/>
              <a:ea typeface="+mn-ea"/>
              <a:cs typeface="+mn-cs"/>
            </a:endParaRPr>
          </a:p>
        </p:txBody>
      </p:sp>
      <p:sp>
        <p:nvSpPr>
          <p:cNvPr id="13" name="Espace réservé du texte 3">
            <a:extLst>
              <a:ext uri="{FF2B5EF4-FFF2-40B4-BE49-F238E27FC236}">
                <a16:creationId xmlns:a16="http://schemas.microsoft.com/office/drawing/2014/main" id="{B56CEF4B-A729-6C45-B080-B2A0E614AB84}"/>
              </a:ext>
            </a:extLst>
          </p:cNvPr>
          <p:cNvSpPr>
            <a:spLocks noGrp="1"/>
          </p:cNvSpPr>
          <p:nvPr>
            <p:ph type="body" sz="quarter" idx="15" hasCustomPrompt="1"/>
          </p:nvPr>
        </p:nvSpPr>
        <p:spPr>
          <a:xfrm>
            <a:off x="3528943" y="2001450"/>
            <a:ext cx="2160000" cy="4176904"/>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marR="0"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sz="1400" b="1">
                <a:solidFill>
                  <a:schemeClr val="tx2"/>
                </a:solidFill>
              </a:defRPr>
            </a:lvl3pPr>
            <a:lvl4pPr marL="180000" marR="0"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sz="1400">
                <a:solidFill>
                  <a:schemeClr val="tx2"/>
                </a:solidFill>
              </a:defRPr>
            </a:lvl4pPr>
            <a:lvl5pPr marL="252000" marR="0"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sz="1400">
                <a:solidFill>
                  <a:schemeClr val="tx2"/>
                </a:solidFill>
              </a:defRPr>
            </a:lvl5pPr>
          </a:lstStyle>
          <a:p>
            <a:pPr marL="179388" marR="0" lvl="2"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a:pPr>
            <a:r>
              <a:rPr kumimoji="0" lang="fr-FR" sz="1400" b="1" i="0" u="none" strike="noStrike" kern="1200" cap="none" spc="0" normalizeH="0" baseline="0" noProof="0">
                <a:ln>
                  <a:noFill/>
                </a:ln>
                <a:solidFill>
                  <a:srgbClr val="82746C"/>
                </a:solidFill>
                <a:effectLst/>
                <a:uLnTx/>
                <a:uFillTx/>
                <a:latin typeface="+mn-lt"/>
                <a:ea typeface="+mn-ea"/>
                <a:cs typeface="+mn-cs"/>
              </a:rPr>
              <a:t>Niveau 3 [Arial </a:t>
            </a:r>
            <a:r>
              <a:rPr kumimoji="0" lang="fr-FR" sz="1400" b="1" i="0" u="none" strike="noStrike" kern="1200" cap="none" spc="0" normalizeH="0" baseline="0" noProof="0" err="1">
                <a:ln>
                  <a:noFill/>
                </a:ln>
                <a:solidFill>
                  <a:srgbClr val="82746C"/>
                </a:solidFill>
                <a:effectLst/>
                <a:uLnTx/>
                <a:uFillTx/>
                <a:latin typeface="+mn-lt"/>
                <a:ea typeface="+mn-ea"/>
                <a:cs typeface="+mn-cs"/>
              </a:rPr>
              <a:t>bold</a:t>
            </a:r>
            <a:r>
              <a:rPr kumimoji="0" lang="fr-FR" sz="1400" b="1" i="0" u="none" strike="noStrike" kern="1200" cap="none" spc="0" normalizeH="0" baseline="0" noProof="0">
                <a:ln>
                  <a:noFill/>
                </a:ln>
                <a:solidFill>
                  <a:srgbClr val="82746C"/>
                </a:solidFill>
                <a:effectLst/>
                <a:uLnTx/>
                <a:uFillTx/>
                <a:latin typeface="+mn-lt"/>
                <a:ea typeface="+mn-ea"/>
                <a:cs typeface="+mn-cs"/>
              </a:rPr>
              <a:t> 14 pt] Titre de paragraphe avec puce automatique numérotée</a:t>
            </a:r>
            <a:endParaRPr kumimoji="0" lang="fr-FR" sz="1400" b="0" i="0" u="none" strike="noStrike" kern="1200" cap="none" spc="0" normalizeH="0" baseline="0" noProof="0">
              <a:ln>
                <a:noFill/>
              </a:ln>
              <a:solidFill>
                <a:srgbClr val="82746C"/>
              </a:solidFill>
              <a:effectLst/>
              <a:uLnTx/>
              <a:uFillTx/>
              <a:latin typeface="+mn-lt"/>
              <a:ea typeface="+mn-ea"/>
              <a:cs typeface="+mn-cs"/>
            </a:endParaRPr>
          </a:p>
        </p:txBody>
      </p:sp>
      <p:sp>
        <p:nvSpPr>
          <p:cNvPr id="18" name="Espace réservé du texte 3">
            <a:extLst>
              <a:ext uri="{FF2B5EF4-FFF2-40B4-BE49-F238E27FC236}">
                <a16:creationId xmlns:a16="http://schemas.microsoft.com/office/drawing/2014/main" id="{64199199-3853-A24B-83E8-B9BD4C70A1A4}"/>
              </a:ext>
            </a:extLst>
          </p:cNvPr>
          <p:cNvSpPr>
            <a:spLocks noGrp="1"/>
          </p:cNvSpPr>
          <p:nvPr>
            <p:ph type="body" sz="quarter" idx="16" hasCustomPrompt="1"/>
          </p:nvPr>
        </p:nvSpPr>
        <p:spPr>
          <a:xfrm>
            <a:off x="6058577" y="2001450"/>
            <a:ext cx="2160000" cy="4176904"/>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marR="0"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sz="1400" b="1">
                <a:solidFill>
                  <a:schemeClr val="tx2"/>
                </a:solidFill>
              </a:defRPr>
            </a:lvl3pPr>
            <a:lvl4pPr marL="180000" marR="0"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sz="1400">
                <a:solidFill>
                  <a:schemeClr val="tx2"/>
                </a:solidFill>
              </a:defRPr>
            </a:lvl4pPr>
            <a:lvl5pPr marL="252000" marR="0"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sz="1400">
                <a:solidFill>
                  <a:schemeClr val="tx2"/>
                </a:solidFill>
              </a:defRPr>
            </a:lvl5pPr>
          </a:lstStyle>
          <a:p>
            <a:pPr marL="179388" marR="0" lvl="2"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a:pPr>
            <a:r>
              <a:rPr kumimoji="0" lang="fr-FR" sz="1400" b="1" i="0" u="none" strike="noStrike" kern="1200" cap="none" spc="0" normalizeH="0" baseline="0" noProof="0">
                <a:ln>
                  <a:noFill/>
                </a:ln>
                <a:solidFill>
                  <a:srgbClr val="82746C"/>
                </a:solidFill>
                <a:effectLst/>
                <a:uLnTx/>
                <a:uFillTx/>
                <a:latin typeface="+mn-lt"/>
                <a:ea typeface="+mn-ea"/>
                <a:cs typeface="+mn-cs"/>
              </a:rPr>
              <a:t>Niveau 3 [Arial </a:t>
            </a:r>
            <a:r>
              <a:rPr kumimoji="0" lang="fr-FR" sz="1400" b="1" i="0" u="none" strike="noStrike" kern="1200" cap="none" spc="0" normalizeH="0" baseline="0" noProof="0" err="1">
                <a:ln>
                  <a:noFill/>
                </a:ln>
                <a:solidFill>
                  <a:srgbClr val="82746C"/>
                </a:solidFill>
                <a:effectLst/>
                <a:uLnTx/>
                <a:uFillTx/>
                <a:latin typeface="+mn-lt"/>
                <a:ea typeface="+mn-ea"/>
                <a:cs typeface="+mn-cs"/>
              </a:rPr>
              <a:t>bold</a:t>
            </a:r>
            <a:r>
              <a:rPr kumimoji="0" lang="fr-FR" sz="1400" b="1" i="0" u="none" strike="noStrike" kern="1200" cap="none" spc="0" normalizeH="0" baseline="0" noProof="0">
                <a:ln>
                  <a:noFill/>
                </a:ln>
                <a:solidFill>
                  <a:srgbClr val="82746C"/>
                </a:solidFill>
                <a:effectLst/>
                <a:uLnTx/>
                <a:uFillTx/>
                <a:latin typeface="+mn-lt"/>
                <a:ea typeface="+mn-ea"/>
                <a:cs typeface="+mn-cs"/>
              </a:rPr>
              <a:t> 14 pt] Titre de paragraphe avec puce automatique numérotée</a:t>
            </a:r>
            <a:endParaRPr kumimoji="0" lang="fr-FR" sz="1400" b="0" i="0" u="none" strike="noStrike" kern="1200" cap="none" spc="0" normalizeH="0" baseline="0" noProof="0">
              <a:ln>
                <a:noFill/>
              </a:ln>
              <a:solidFill>
                <a:srgbClr val="82746C"/>
              </a:solidFill>
              <a:effectLst/>
              <a:uLnTx/>
              <a:uFillTx/>
              <a:latin typeface="+mn-lt"/>
              <a:ea typeface="+mn-ea"/>
              <a:cs typeface="+mn-cs"/>
            </a:endParaRPr>
          </a:p>
        </p:txBody>
      </p:sp>
      <p:sp>
        <p:nvSpPr>
          <p:cNvPr id="19" name="Espace réservé du texte 3">
            <a:extLst>
              <a:ext uri="{FF2B5EF4-FFF2-40B4-BE49-F238E27FC236}">
                <a16:creationId xmlns:a16="http://schemas.microsoft.com/office/drawing/2014/main" id="{368B805A-6475-D346-9D55-7E05070A3246}"/>
              </a:ext>
            </a:extLst>
          </p:cNvPr>
          <p:cNvSpPr>
            <a:spLocks noGrp="1"/>
          </p:cNvSpPr>
          <p:nvPr>
            <p:ph type="body" sz="quarter" idx="17" hasCustomPrompt="1"/>
          </p:nvPr>
        </p:nvSpPr>
        <p:spPr>
          <a:xfrm>
            <a:off x="8588212" y="2001450"/>
            <a:ext cx="2160000" cy="4176904"/>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marR="0" indent="-179388" algn="l" defTabSz="958474" rtl="0" eaLnBrk="1" fontAlgn="auto" latinLnBrk="0" hangingPunct="1">
              <a:lnSpc>
                <a:spcPct val="100000"/>
              </a:lnSpc>
              <a:spcBef>
                <a:spcPts val="1800"/>
              </a:spcBef>
              <a:spcAft>
                <a:spcPts val="0"/>
              </a:spcAft>
              <a:buClr>
                <a:srgbClr val="E20613"/>
              </a:buClr>
              <a:buSzTx/>
              <a:buFontTx/>
              <a:buNone/>
              <a:tabLst>
                <a:tab pos="179388" algn="l"/>
              </a:tabLst>
              <a:defRPr sz="1400" b="1">
                <a:solidFill>
                  <a:schemeClr val="tx2"/>
                </a:solidFill>
              </a:defRPr>
            </a:lvl3pPr>
            <a:lvl4pPr marL="180000" marR="0" indent="126000" algn="l" defTabSz="958474" rtl="0" eaLnBrk="1" fontAlgn="auto" latinLnBrk="0" hangingPunct="1">
              <a:lnSpc>
                <a:spcPct val="100000"/>
              </a:lnSpc>
              <a:spcBef>
                <a:spcPts val="400"/>
              </a:spcBef>
              <a:spcAft>
                <a:spcPts val="0"/>
              </a:spcAft>
              <a:buClrTx/>
              <a:buSzPct val="80000"/>
              <a:buFontTx/>
              <a:buNone/>
              <a:tabLst/>
              <a:defRPr sz="1400">
                <a:solidFill>
                  <a:schemeClr val="tx2"/>
                </a:solidFill>
              </a:defRPr>
            </a:lvl4pPr>
            <a:lvl5pPr marL="252000" marR="0" indent="126000" algn="l" defTabSz="958474" rtl="0" eaLnBrk="1" fontAlgn="auto" latinLnBrk="0" hangingPunct="1">
              <a:lnSpc>
                <a:spcPct val="100000"/>
              </a:lnSpc>
              <a:spcBef>
                <a:spcPts val="400"/>
              </a:spcBef>
              <a:spcAft>
                <a:spcPts val="0"/>
              </a:spcAft>
              <a:buClrTx/>
              <a:buSzTx/>
              <a:buFontTx/>
              <a:buNone/>
              <a:tabLst/>
              <a:defRPr sz="1400">
                <a:solidFill>
                  <a:schemeClr val="tx2"/>
                </a:solidFill>
              </a:defRPr>
            </a:lvl5pPr>
          </a:lstStyle>
          <a:p>
            <a:pPr marL="179388" marR="0" lvl="2"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a:pPr>
            <a:r>
              <a:rPr kumimoji="0" lang="fr-FR" sz="1400" b="1" i="0" u="none" strike="noStrike" kern="1200" cap="none" spc="0" normalizeH="0" baseline="0" noProof="0">
                <a:ln>
                  <a:noFill/>
                </a:ln>
                <a:solidFill>
                  <a:srgbClr val="82746C"/>
                </a:solidFill>
                <a:effectLst/>
                <a:uLnTx/>
                <a:uFillTx/>
                <a:latin typeface="+mn-lt"/>
                <a:ea typeface="+mn-ea"/>
                <a:cs typeface="+mn-cs"/>
              </a:rPr>
              <a:t>Niveau 3 [Arial </a:t>
            </a:r>
            <a:r>
              <a:rPr kumimoji="0" lang="fr-FR" sz="1400" b="1" i="0" u="none" strike="noStrike" kern="1200" cap="none" spc="0" normalizeH="0" baseline="0" noProof="0" err="1">
                <a:ln>
                  <a:noFill/>
                </a:ln>
                <a:solidFill>
                  <a:srgbClr val="82746C"/>
                </a:solidFill>
                <a:effectLst/>
                <a:uLnTx/>
                <a:uFillTx/>
                <a:latin typeface="+mn-lt"/>
                <a:ea typeface="+mn-ea"/>
                <a:cs typeface="+mn-cs"/>
              </a:rPr>
              <a:t>bold</a:t>
            </a:r>
            <a:r>
              <a:rPr kumimoji="0" lang="fr-FR" sz="1400" b="1" i="0" u="none" strike="noStrike" kern="1200" cap="none" spc="0" normalizeH="0" baseline="0" noProof="0">
                <a:ln>
                  <a:noFill/>
                </a:ln>
                <a:solidFill>
                  <a:srgbClr val="82746C"/>
                </a:solidFill>
                <a:effectLst/>
                <a:uLnTx/>
                <a:uFillTx/>
                <a:latin typeface="+mn-lt"/>
                <a:ea typeface="+mn-ea"/>
                <a:cs typeface="+mn-cs"/>
              </a:rPr>
              <a:t> 14 pt] Titre de paragraphe avec puce automatique numérotée</a:t>
            </a:r>
            <a:endParaRPr kumimoji="0" lang="fr-FR" sz="1400" b="0" i="0" u="none" strike="noStrike" kern="1200" cap="none" spc="0" normalizeH="0" baseline="0" noProof="0">
              <a:ln>
                <a:noFill/>
              </a:ln>
              <a:solidFill>
                <a:srgbClr val="82746C"/>
              </a:solidFill>
              <a:effectLst/>
              <a:uLnTx/>
              <a:uFillTx/>
              <a:latin typeface="+mn-lt"/>
              <a:ea typeface="+mn-ea"/>
              <a:cs typeface="+mn-cs"/>
            </a:endParaRPr>
          </a:p>
        </p:txBody>
      </p:sp>
      <p:pic>
        <p:nvPicPr>
          <p:cNvPr id="21" name="Graphique 20">
            <a:extLst>
              <a:ext uri="{FF2B5EF4-FFF2-40B4-BE49-F238E27FC236}">
                <a16:creationId xmlns:a16="http://schemas.microsoft.com/office/drawing/2014/main" id="{B00C0226-9741-B149-9092-AAC97407F5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799" y="0"/>
            <a:ext cx="1806575" cy="2211686"/>
          </a:xfrm>
          <a:prstGeom prst="rect">
            <a:avLst/>
          </a:prstGeom>
        </p:spPr>
      </p:pic>
      <p:grpSp>
        <p:nvGrpSpPr>
          <p:cNvPr id="23" name="Groupe 22">
            <a:extLst>
              <a:ext uri="{FF2B5EF4-FFF2-40B4-BE49-F238E27FC236}">
                <a16:creationId xmlns:a16="http://schemas.microsoft.com/office/drawing/2014/main" id="{DB9B97C2-9563-534D-A926-DE76EA4A0CCA}"/>
              </a:ext>
            </a:extLst>
          </p:cNvPr>
          <p:cNvGrpSpPr/>
          <p:nvPr userDrawn="1"/>
        </p:nvGrpSpPr>
        <p:grpSpPr>
          <a:xfrm>
            <a:off x="-3299" y="-10391"/>
            <a:ext cx="726313" cy="610937"/>
            <a:chOff x="-3299" y="-10391"/>
            <a:chExt cx="726313" cy="610937"/>
          </a:xfrm>
        </p:grpSpPr>
        <p:pic>
          <p:nvPicPr>
            <p:cNvPr id="24" name="Image 23" descr="Une image contenant texte, clipart, carte de visite&#10;&#10;Description générée automatiquement">
              <a:extLst>
                <a:ext uri="{FF2B5EF4-FFF2-40B4-BE49-F238E27FC236}">
                  <a16:creationId xmlns:a16="http://schemas.microsoft.com/office/drawing/2014/main" id="{4EEA49F2-81EA-FC4E-9EA4-03A830428570}"/>
                </a:ext>
              </a:extLst>
            </p:cNvPr>
            <p:cNvPicPr>
              <a:picLocks noChangeAspect="1"/>
            </p:cNvPicPr>
            <p:nvPr userDrawn="1"/>
          </p:nvPicPr>
          <p:blipFill rotWithShape="1">
            <a:blip r:embed="rId4" cstate="print">
              <a:alphaModFix/>
              <a:extLst>
                <a:ext uri="{28A0092B-C50C-407E-A947-70E740481C1C}">
                  <a14:useLocalDpi xmlns:a14="http://schemas.microsoft.com/office/drawing/2010/main"/>
                </a:ext>
              </a:extLst>
            </a:blip>
            <a:srcRect/>
            <a:stretch/>
          </p:blipFill>
          <p:spPr>
            <a:xfrm>
              <a:off x="-3299" y="-1"/>
              <a:ext cx="726313" cy="600547"/>
            </a:xfrm>
            <a:prstGeom prst="rect">
              <a:avLst/>
            </a:prstGeom>
          </p:spPr>
        </p:pic>
        <p:sp>
          <p:nvSpPr>
            <p:cNvPr id="25" name="ZoneTexte 24">
              <a:extLst>
                <a:ext uri="{FF2B5EF4-FFF2-40B4-BE49-F238E27FC236}">
                  <a16:creationId xmlns:a16="http://schemas.microsoft.com/office/drawing/2014/main" id="{1B66BBD6-7F0D-F548-8889-FE94B8BAB8ED}"/>
                </a:ext>
              </a:extLst>
            </p:cNvPr>
            <p:cNvSpPr txBox="1"/>
            <p:nvPr userDrawn="1"/>
          </p:nvSpPr>
          <p:spPr>
            <a:xfrm>
              <a:off x="83753" y="-10391"/>
              <a:ext cx="639261" cy="523220"/>
            </a:xfrm>
            <a:prstGeom prst="rect">
              <a:avLst/>
            </a:prstGeom>
            <a:noFill/>
          </p:spPr>
          <p:txBody>
            <a:bodyPr wrap="square" rtlCol="0">
              <a:spAutoFit/>
            </a:bodyPr>
            <a:lstStyle/>
            <a:p>
              <a:r>
                <a:rPr lang="fr-FR" sz="2800" b="1">
                  <a:solidFill>
                    <a:schemeClr val="bg1"/>
                  </a:solidFill>
                </a:rPr>
                <a:t>01</a:t>
              </a:r>
            </a:p>
          </p:txBody>
        </p:sp>
      </p:grpSp>
      <p:sp>
        <p:nvSpPr>
          <p:cNvPr id="16" name="Footer Placeholder 7">
            <a:extLst>
              <a:ext uri="{FF2B5EF4-FFF2-40B4-BE49-F238E27FC236}">
                <a16:creationId xmlns:a16="http://schemas.microsoft.com/office/drawing/2014/main" id="{30EBD345-E7FC-9B45-9E3E-9932B5A6C079}"/>
              </a:ext>
            </a:extLst>
          </p:cNvPr>
          <p:cNvSpPr>
            <a:spLocks noGrp="1"/>
          </p:cNvSpPr>
          <p:nvPr userDrawn="1">
            <p:ph type="ftr" sz="quarter" idx="11"/>
          </p:nvPr>
        </p:nvSpPr>
        <p:spPr>
          <a:xfrm>
            <a:off x="6228000" y="6700160"/>
            <a:ext cx="5040000" cy="180000"/>
          </a:xfrm>
        </p:spPr>
        <p:txBody>
          <a:bodyPr>
            <a:noAutofit/>
          </a:bodyPr>
          <a:lstStyle/>
          <a:p>
            <a:r>
              <a:rPr lang="fr-FR"/>
              <a:t>Présentation aux lauréats Net Zero Cities | 28/11/2023</a:t>
            </a:r>
          </a:p>
        </p:txBody>
      </p:sp>
      <p:pic>
        <p:nvPicPr>
          <p:cNvPr id="20" name="Graphique 19">
            <a:extLst>
              <a:ext uri="{FF2B5EF4-FFF2-40B4-BE49-F238E27FC236}">
                <a16:creationId xmlns:a16="http://schemas.microsoft.com/office/drawing/2014/main" id="{C1ABDF60-2605-6149-98B3-B1CEC45EF934}"/>
              </a:ext>
            </a:extLst>
          </p:cNvPr>
          <p:cNvPicPr>
            <a:picLocks noChangeAspect="1"/>
          </p:cNvPicPr>
          <p:nvPr userDrawn="1"/>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r="20450"/>
          <a:stretch/>
        </p:blipFill>
        <p:spPr>
          <a:xfrm>
            <a:off x="11530716" y="1680934"/>
            <a:ext cx="1248659" cy="1805992"/>
          </a:xfrm>
          <a:prstGeom prst="rect">
            <a:avLst/>
          </a:prstGeom>
        </p:spPr>
      </p:pic>
    </p:spTree>
    <p:extLst>
      <p:ext uri="{BB962C8B-B14F-4D97-AF65-F5344CB8AC3E}">
        <p14:creationId xmlns:p14="http://schemas.microsoft.com/office/powerpoint/2010/main" val="652948384"/>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Violet texte">
    <p:spTree>
      <p:nvGrpSpPr>
        <p:cNvPr id="1" name=""/>
        <p:cNvGrpSpPr/>
        <p:nvPr/>
      </p:nvGrpSpPr>
      <p:grpSpPr>
        <a:xfrm>
          <a:off x="0" y="0"/>
          <a:ext cx="0" cy="0"/>
          <a:chOff x="0" y="0"/>
          <a:chExt cx="0" cy="0"/>
        </a:xfrm>
      </p:grpSpPr>
      <p:pic>
        <p:nvPicPr>
          <p:cNvPr id="18" name="Graphique 17">
            <a:extLst>
              <a:ext uri="{FF2B5EF4-FFF2-40B4-BE49-F238E27FC236}">
                <a16:creationId xmlns:a16="http://schemas.microsoft.com/office/drawing/2014/main" id="{1ADAA408-02FF-9949-92FB-B4A60492F5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72000" y="528"/>
            <a:ext cx="1905000" cy="2332182"/>
          </a:xfrm>
          <a:prstGeom prst="rect">
            <a:avLst/>
          </a:prstGeom>
        </p:spPr>
      </p:pic>
      <p:sp>
        <p:nvSpPr>
          <p:cNvPr id="3" name="Text Placeholder 2"/>
          <p:cNvSpPr>
            <a:spLocks noGrp="1"/>
          </p:cNvSpPr>
          <p:nvPr userDrawn="1">
            <p:ph type="body" idx="1"/>
          </p:nvPr>
        </p:nvSpPr>
        <p:spPr>
          <a:xfrm>
            <a:off x="999308" y="1122025"/>
            <a:ext cx="9748904" cy="360000"/>
          </a:xfrm>
          <a:prstGeom prst="rect">
            <a:avLst/>
          </a:prstGeom>
        </p:spPr>
        <p:txBody>
          <a:bodyPr anchor="t">
            <a:noAutofit/>
          </a:bodyPr>
          <a:lstStyle>
            <a:lvl1pPr marL="0" indent="0">
              <a:buNone/>
              <a:defRPr sz="1800" b="1">
                <a:solidFill>
                  <a:schemeClr val="tx2"/>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Cliquez pour modifier les styles du texte du masque</a:t>
            </a:r>
          </a:p>
        </p:txBody>
      </p:sp>
      <p:sp>
        <p:nvSpPr>
          <p:cNvPr id="9" name="Slide Number Placeholder 8"/>
          <p:cNvSpPr>
            <a:spLocks noGrp="1"/>
          </p:cNvSpPr>
          <p:nvPr userDrawn="1">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userDrawn="1">
            <p:ph type="title"/>
          </p:nvPr>
        </p:nvSpPr>
        <p:spPr>
          <a:xfrm>
            <a:off x="999308" y="614278"/>
            <a:ext cx="9748904" cy="468000"/>
          </a:xfrm>
          <a:prstGeom prst="rect">
            <a:avLst/>
          </a:prstGeom>
        </p:spPr>
        <p:txBody>
          <a:bodyPr>
            <a:noAutofit/>
          </a:bodyPr>
          <a:lstStyle>
            <a:lvl1pPr>
              <a:defRPr>
                <a:solidFill>
                  <a:schemeClr val="tx1"/>
                </a:solidFill>
              </a:defRPr>
            </a:lvl1pPr>
          </a:lstStyle>
          <a:p>
            <a:r>
              <a:rPr lang="fr-FR"/>
              <a:t>Modifiez le style du titre</a:t>
            </a:r>
            <a:endParaRPr lang="en-US"/>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userDrawn="1">
            <p:ph type="body" sz="quarter" idx="14" hasCustomPrompt="1"/>
          </p:nvPr>
        </p:nvSpPr>
        <p:spPr>
          <a:xfrm>
            <a:off x="999308" y="2001450"/>
            <a:ext cx="10698187" cy="4176904"/>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marR="0"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sz="1400" b="1">
                <a:solidFill>
                  <a:schemeClr val="tx2"/>
                </a:solidFill>
              </a:defRPr>
            </a:lvl3pPr>
            <a:lvl4pPr marL="180000" marR="0"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sz="1400">
                <a:solidFill>
                  <a:schemeClr val="tx2"/>
                </a:solidFill>
              </a:defRPr>
            </a:lvl4pPr>
            <a:lvl5pPr marL="252000" marR="0"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sz="1400">
                <a:solidFill>
                  <a:schemeClr val="tx2"/>
                </a:solidFill>
              </a:defRPr>
            </a:lvl5pPr>
          </a:lstStyle>
          <a:p>
            <a:pPr lvl="0"/>
            <a:r>
              <a:rPr lang="fr-FR"/>
              <a:t>Niveau 1 (Arial italique 18 pt)</a:t>
            </a:r>
            <a:br>
              <a:rPr lang="fr-FR"/>
            </a:br>
            <a:r>
              <a:rPr lang="fr-FR"/>
              <a:t>Chapeau de la slide sur plusieurs lignes</a:t>
            </a:r>
          </a:p>
          <a:p>
            <a:pPr lvl="1"/>
            <a:r>
              <a:rPr lang="fr-FR"/>
              <a:t>Niveau 2 (Arial </a:t>
            </a:r>
            <a:r>
              <a:rPr lang="fr-FR" err="1"/>
              <a:t>regular</a:t>
            </a:r>
            <a:r>
              <a:rPr lang="fr-FR"/>
              <a:t> 14 pt) Texte courant</a:t>
            </a:r>
          </a:p>
          <a:p>
            <a:pPr marL="179388" marR="0" lvl="2"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a:pPr>
            <a:r>
              <a:rPr kumimoji="0" lang="fr-FR" sz="1400" b="1" i="0" u="none" strike="noStrike" kern="1200" cap="none" spc="0" normalizeH="0" baseline="0" noProof="0">
                <a:ln>
                  <a:noFill/>
                </a:ln>
                <a:solidFill>
                  <a:srgbClr val="82746C"/>
                </a:solidFill>
                <a:effectLst/>
                <a:uLnTx/>
                <a:uFillTx/>
                <a:latin typeface="+mn-lt"/>
                <a:ea typeface="+mn-ea"/>
                <a:cs typeface="+mn-cs"/>
              </a:rPr>
              <a:t>Niveau 3 [Arial </a:t>
            </a:r>
            <a:r>
              <a:rPr kumimoji="0" lang="fr-FR" sz="1400" b="1" i="0" u="none" strike="noStrike" kern="1200" cap="none" spc="0" normalizeH="0" baseline="0" noProof="0" err="1">
                <a:ln>
                  <a:noFill/>
                </a:ln>
                <a:solidFill>
                  <a:srgbClr val="82746C"/>
                </a:solidFill>
                <a:effectLst/>
                <a:uLnTx/>
                <a:uFillTx/>
                <a:latin typeface="+mn-lt"/>
                <a:ea typeface="+mn-ea"/>
                <a:cs typeface="+mn-cs"/>
              </a:rPr>
              <a:t>bold</a:t>
            </a:r>
            <a:r>
              <a:rPr kumimoji="0" lang="fr-FR" sz="1400" b="1" i="0" u="none" strike="noStrike" kern="1200" cap="none" spc="0" normalizeH="0" baseline="0" noProof="0">
                <a:ln>
                  <a:noFill/>
                </a:ln>
                <a:solidFill>
                  <a:srgbClr val="82746C"/>
                </a:solidFill>
                <a:effectLst/>
                <a:uLnTx/>
                <a:uFillTx/>
                <a:latin typeface="+mn-lt"/>
                <a:ea typeface="+mn-ea"/>
                <a:cs typeface="+mn-cs"/>
              </a:rPr>
              <a:t> 14 pt] Titre de paragraphe avec puce automatique numérotée</a:t>
            </a:r>
          </a:p>
          <a:p>
            <a:pPr marL="180000" marR="0" lvl="3"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4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ronde</a:t>
            </a:r>
          </a:p>
          <a:p>
            <a:pPr marL="252000" marR="0" lvl="4"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5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tiret</a:t>
            </a:r>
          </a:p>
        </p:txBody>
      </p:sp>
      <p:grpSp>
        <p:nvGrpSpPr>
          <p:cNvPr id="20" name="Groupe 19">
            <a:extLst>
              <a:ext uri="{FF2B5EF4-FFF2-40B4-BE49-F238E27FC236}">
                <a16:creationId xmlns:a16="http://schemas.microsoft.com/office/drawing/2014/main" id="{5F85FDD4-2E1B-B542-A8D8-6DB7ED23B293}"/>
              </a:ext>
            </a:extLst>
          </p:cNvPr>
          <p:cNvGrpSpPr/>
          <p:nvPr userDrawn="1"/>
        </p:nvGrpSpPr>
        <p:grpSpPr>
          <a:xfrm>
            <a:off x="-3299" y="-10391"/>
            <a:ext cx="726313" cy="610937"/>
            <a:chOff x="-3299" y="-10391"/>
            <a:chExt cx="726313" cy="610937"/>
          </a:xfrm>
        </p:grpSpPr>
        <p:pic>
          <p:nvPicPr>
            <p:cNvPr id="21" name="Image 20" descr="Une image contenant texte, clipart, carte de visite&#10;&#10;Description générée automatiquement">
              <a:extLst>
                <a:ext uri="{FF2B5EF4-FFF2-40B4-BE49-F238E27FC236}">
                  <a16:creationId xmlns:a16="http://schemas.microsoft.com/office/drawing/2014/main" id="{DF285A44-2753-A549-8DC7-0D6A5B5E5333}"/>
                </a:ext>
              </a:extLst>
            </p:cNvPr>
            <p:cNvPicPr>
              <a:picLocks noChangeAspect="1"/>
            </p:cNvPicPr>
            <p:nvPr userDrawn="1"/>
          </p:nvPicPr>
          <p:blipFill rotWithShape="1">
            <a:blip r:embed="rId4" cstate="print">
              <a:alphaModFix/>
              <a:extLst>
                <a:ext uri="{28A0092B-C50C-407E-A947-70E740481C1C}">
                  <a14:useLocalDpi xmlns:a14="http://schemas.microsoft.com/office/drawing/2010/main"/>
                </a:ext>
              </a:extLst>
            </a:blip>
            <a:srcRect/>
            <a:stretch/>
          </p:blipFill>
          <p:spPr>
            <a:xfrm>
              <a:off x="-3299" y="-1"/>
              <a:ext cx="726313" cy="600547"/>
            </a:xfrm>
            <a:prstGeom prst="rect">
              <a:avLst/>
            </a:prstGeom>
          </p:spPr>
        </p:pic>
        <p:sp>
          <p:nvSpPr>
            <p:cNvPr id="22" name="ZoneTexte 21">
              <a:extLst>
                <a:ext uri="{FF2B5EF4-FFF2-40B4-BE49-F238E27FC236}">
                  <a16:creationId xmlns:a16="http://schemas.microsoft.com/office/drawing/2014/main" id="{17A503F7-2609-724E-ADEC-EF51361F8E63}"/>
                </a:ext>
              </a:extLst>
            </p:cNvPr>
            <p:cNvSpPr txBox="1"/>
            <p:nvPr userDrawn="1"/>
          </p:nvSpPr>
          <p:spPr>
            <a:xfrm>
              <a:off x="83753" y="-10391"/>
              <a:ext cx="639261" cy="523220"/>
            </a:xfrm>
            <a:prstGeom prst="rect">
              <a:avLst/>
            </a:prstGeom>
            <a:noFill/>
          </p:spPr>
          <p:txBody>
            <a:bodyPr wrap="square" rtlCol="0">
              <a:spAutoFit/>
            </a:bodyPr>
            <a:lstStyle/>
            <a:p>
              <a:r>
                <a:rPr lang="fr-FR" sz="2800" b="1">
                  <a:solidFill>
                    <a:schemeClr val="bg1"/>
                  </a:solidFill>
                </a:rPr>
                <a:t>01</a:t>
              </a:r>
            </a:p>
          </p:txBody>
        </p:sp>
      </p:grpSp>
      <p:sp>
        <p:nvSpPr>
          <p:cNvPr id="14" name="Footer Placeholder 7">
            <a:extLst>
              <a:ext uri="{FF2B5EF4-FFF2-40B4-BE49-F238E27FC236}">
                <a16:creationId xmlns:a16="http://schemas.microsoft.com/office/drawing/2014/main" id="{A37BFEB5-B30B-C84B-84D6-4DF8C900F6D9}"/>
              </a:ext>
            </a:extLst>
          </p:cNvPr>
          <p:cNvSpPr>
            <a:spLocks noGrp="1"/>
          </p:cNvSpPr>
          <p:nvPr userDrawn="1">
            <p:ph type="ftr" sz="quarter" idx="11"/>
          </p:nvPr>
        </p:nvSpPr>
        <p:spPr>
          <a:xfrm>
            <a:off x="6228000" y="6700160"/>
            <a:ext cx="5040000" cy="180000"/>
          </a:xfrm>
        </p:spPr>
        <p:txBody>
          <a:bodyPr>
            <a:noAutofit/>
          </a:bodyPr>
          <a:lstStyle/>
          <a:p>
            <a:r>
              <a:rPr lang="fr-FR"/>
              <a:t>Présentation aux lauréats Net Zero Cities | 28/11/2023</a:t>
            </a:r>
          </a:p>
        </p:txBody>
      </p:sp>
      <p:pic>
        <p:nvPicPr>
          <p:cNvPr id="13" name="Graphique 12">
            <a:extLst>
              <a:ext uri="{FF2B5EF4-FFF2-40B4-BE49-F238E27FC236}">
                <a16:creationId xmlns:a16="http://schemas.microsoft.com/office/drawing/2014/main" id="{BAFB87AC-02C7-D84E-BFA5-73EA60B89205}"/>
              </a:ext>
            </a:extLst>
          </p:cNvPr>
          <p:cNvPicPr>
            <a:picLocks noChangeAspect="1"/>
          </p:cNvPicPr>
          <p:nvPr userDrawn="1"/>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r="20450"/>
          <a:stretch/>
        </p:blipFill>
        <p:spPr>
          <a:xfrm>
            <a:off x="11530716" y="1680934"/>
            <a:ext cx="1248659" cy="1805992"/>
          </a:xfrm>
          <a:prstGeom prst="rect">
            <a:avLst/>
          </a:prstGeom>
        </p:spPr>
      </p:pic>
    </p:spTree>
    <p:extLst>
      <p:ext uri="{BB962C8B-B14F-4D97-AF65-F5344CB8AC3E}">
        <p14:creationId xmlns:p14="http://schemas.microsoft.com/office/powerpoint/2010/main" val="2315633794"/>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texte violet 3 colonn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9308" y="1122025"/>
            <a:ext cx="9748904" cy="360000"/>
          </a:xfrm>
          <a:prstGeom prst="rect">
            <a:avLst/>
          </a:prstGeom>
        </p:spPr>
        <p:txBody>
          <a:bodyPr anchor="t">
            <a:noAutofit/>
          </a:bodyPr>
          <a:lstStyle>
            <a:lvl1pPr marL="0" indent="0">
              <a:buNone/>
              <a:defRPr sz="1800" b="1">
                <a:solidFill>
                  <a:schemeClr val="tx2"/>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Cliquez pour modifier les styles du texte du masque</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8" y="614278"/>
            <a:ext cx="9748904" cy="468000"/>
          </a:xfrm>
          <a:prstGeom prst="rect">
            <a:avLst/>
          </a:prstGeom>
        </p:spPr>
        <p:txBody>
          <a:bodyPr>
            <a:noAutofit/>
          </a:bodyPr>
          <a:lstStyle>
            <a:lvl1pPr>
              <a:defRPr>
                <a:solidFill>
                  <a:schemeClr val="tx1"/>
                </a:solidFill>
              </a:defRPr>
            </a:lvl1pPr>
          </a:lstStyle>
          <a:p>
            <a:r>
              <a:rPr lang="fr-FR"/>
              <a:t>Modifiez le style du titre</a:t>
            </a:r>
            <a:endParaRPr lang="en-US"/>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p:ph type="body" sz="quarter" idx="14" hasCustomPrompt="1"/>
          </p:nvPr>
        </p:nvSpPr>
        <p:spPr>
          <a:xfrm>
            <a:off x="999309" y="2001450"/>
            <a:ext cx="3060000" cy="4176904"/>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marR="0"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sz="1400" b="1">
                <a:solidFill>
                  <a:schemeClr val="tx2"/>
                </a:solidFill>
              </a:defRPr>
            </a:lvl3pPr>
            <a:lvl4pPr marL="180000" marR="0"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sz="1400">
                <a:solidFill>
                  <a:schemeClr val="tx2"/>
                </a:solidFill>
              </a:defRPr>
            </a:lvl4pPr>
            <a:lvl5pPr marL="252000" marR="0"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sz="1400">
                <a:solidFill>
                  <a:schemeClr val="tx2"/>
                </a:solidFill>
              </a:defRPr>
            </a:lvl5pPr>
          </a:lstStyle>
          <a:p>
            <a:pPr lvl="0"/>
            <a:r>
              <a:rPr lang="fr-FR"/>
              <a:t>Niveau 1 (Arial italique 18 pt)</a:t>
            </a:r>
            <a:br>
              <a:rPr lang="fr-FR"/>
            </a:br>
            <a:r>
              <a:rPr lang="fr-FR"/>
              <a:t>Chapeau de la slide sur plusieurs lignes</a:t>
            </a:r>
          </a:p>
          <a:p>
            <a:pPr lvl="1"/>
            <a:r>
              <a:rPr lang="fr-FR"/>
              <a:t>Niveau 2 (Arial </a:t>
            </a:r>
            <a:r>
              <a:rPr lang="fr-FR" err="1"/>
              <a:t>regular</a:t>
            </a:r>
            <a:r>
              <a:rPr lang="fr-FR"/>
              <a:t> 14 pt) Texte courant</a:t>
            </a:r>
          </a:p>
          <a:p>
            <a:pPr marL="179388" marR="0" lvl="2"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a:pPr>
            <a:r>
              <a:rPr kumimoji="0" lang="fr-FR" sz="1400" b="1" i="0" u="none" strike="noStrike" kern="1200" cap="none" spc="0" normalizeH="0" baseline="0" noProof="0">
                <a:ln>
                  <a:noFill/>
                </a:ln>
                <a:solidFill>
                  <a:srgbClr val="82746C"/>
                </a:solidFill>
                <a:effectLst/>
                <a:uLnTx/>
                <a:uFillTx/>
                <a:latin typeface="+mn-lt"/>
                <a:ea typeface="+mn-ea"/>
                <a:cs typeface="+mn-cs"/>
              </a:rPr>
              <a:t>Niveau 3 [Arial </a:t>
            </a:r>
            <a:r>
              <a:rPr kumimoji="0" lang="fr-FR" sz="1400" b="1" i="0" u="none" strike="noStrike" kern="1200" cap="none" spc="0" normalizeH="0" baseline="0" noProof="0" err="1">
                <a:ln>
                  <a:noFill/>
                </a:ln>
                <a:solidFill>
                  <a:srgbClr val="82746C"/>
                </a:solidFill>
                <a:effectLst/>
                <a:uLnTx/>
                <a:uFillTx/>
                <a:latin typeface="+mn-lt"/>
                <a:ea typeface="+mn-ea"/>
                <a:cs typeface="+mn-cs"/>
              </a:rPr>
              <a:t>bold</a:t>
            </a:r>
            <a:r>
              <a:rPr kumimoji="0" lang="fr-FR" sz="1400" b="1" i="0" u="none" strike="noStrike" kern="1200" cap="none" spc="0" normalizeH="0" baseline="0" noProof="0">
                <a:ln>
                  <a:noFill/>
                </a:ln>
                <a:solidFill>
                  <a:srgbClr val="82746C"/>
                </a:solidFill>
                <a:effectLst/>
                <a:uLnTx/>
                <a:uFillTx/>
                <a:latin typeface="+mn-lt"/>
                <a:ea typeface="+mn-ea"/>
                <a:cs typeface="+mn-cs"/>
              </a:rPr>
              <a:t> 14 pt] Titre de paragraphe avec puce automatique numérotée</a:t>
            </a:r>
          </a:p>
          <a:p>
            <a:pPr marL="180000" marR="0" lvl="3"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4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ronde</a:t>
            </a:r>
          </a:p>
          <a:p>
            <a:pPr marL="252000" marR="0" lvl="4"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5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tiret</a:t>
            </a:r>
          </a:p>
        </p:txBody>
      </p:sp>
      <p:sp>
        <p:nvSpPr>
          <p:cNvPr id="13" name="Espace réservé du texte 3">
            <a:extLst>
              <a:ext uri="{FF2B5EF4-FFF2-40B4-BE49-F238E27FC236}">
                <a16:creationId xmlns:a16="http://schemas.microsoft.com/office/drawing/2014/main" id="{B56CEF4B-A729-6C45-B080-B2A0E614AB84}"/>
              </a:ext>
            </a:extLst>
          </p:cNvPr>
          <p:cNvSpPr>
            <a:spLocks noGrp="1"/>
          </p:cNvSpPr>
          <p:nvPr>
            <p:ph type="body" sz="quarter" idx="15" hasCustomPrompt="1"/>
          </p:nvPr>
        </p:nvSpPr>
        <p:spPr>
          <a:xfrm>
            <a:off x="4343760" y="2001450"/>
            <a:ext cx="3060000" cy="4176904"/>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marR="0"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sz="1400" b="1">
                <a:solidFill>
                  <a:schemeClr val="tx2"/>
                </a:solidFill>
              </a:defRPr>
            </a:lvl3pPr>
            <a:lvl4pPr marL="180000" marR="0"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sz="1400">
                <a:solidFill>
                  <a:schemeClr val="tx2"/>
                </a:solidFill>
              </a:defRPr>
            </a:lvl4pPr>
            <a:lvl5pPr marL="252000" marR="0"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sz="1400">
                <a:solidFill>
                  <a:schemeClr val="tx2"/>
                </a:solidFill>
              </a:defRPr>
            </a:lvl5pPr>
          </a:lstStyle>
          <a:p>
            <a:pPr lvl="0"/>
            <a:r>
              <a:rPr lang="fr-FR"/>
              <a:t>Niveau 1 (Arial italique 18 pt)</a:t>
            </a:r>
            <a:br>
              <a:rPr lang="fr-FR"/>
            </a:br>
            <a:r>
              <a:rPr lang="fr-FR"/>
              <a:t>Chapeau de la slide sur plusieurs lignes</a:t>
            </a:r>
          </a:p>
          <a:p>
            <a:pPr lvl="1"/>
            <a:r>
              <a:rPr lang="fr-FR"/>
              <a:t>Niveau 2 (Arial </a:t>
            </a:r>
            <a:r>
              <a:rPr lang="fr-FR" err="1"/>
              <a:t>regular</a:t>
            </a:r>
            <a:r>
              <a:rPr lang="fr-FR"/>
              <a:t> 14 pt) Texte courant</a:t>
            </a:r>
          </a:p>
          <a:p>
            <a:pPr marL="179388" marR="0" lvl="2"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a:pPr>
            <a:r>
              <a:rPr kumimoji="0" lang="fr-FR" sz="1400" b="1" i="0" u="none" strike="noStrike" kern="1200" cap="none" spc="0" normalizeH="0" baseline="0" noProof="0">
                <a:ln>
                  <a:noFill/>
                </a:ln>
                <a:solidFill>
                  <a:srgbClr val="82746C"/>
                </a:solidFill>
                <a:effectLst/>
                <a:uLnTx/>
                <a:uFillTx/>
                <a:latin typeface="+mn-lt"/>
                <a:ea typeface="+mn-ea"/>
                <a:cs typeface="+mn-cs"/>
              </a:rPr>
              <a:t>Niveau 3 [Arial </a:t>
            </a:r>
            <a:r>
              <a:rPr kumimoji="0" lang="fr-FR" sz="1400" b="1" i="0" u="none" strike="noStrike" kern="1200" cap="none" spc="0" normalizeH="0" baseline="0" noProof="0" err="1">
                <a:ln>
                  <a:noFill/>
                </a:ln>
                <a:solidFill>
                  <a:srgbClr val="82746C"/>
                </a:solidFill>
                <a:effectLst/>
                <a:uLnTx/>
                <a:uFillTx/>
                <a:latin typeface="+mn-lt"/>
                <a:ea typeface="+mn-ea"/>
                <a:cs typeface="+mn-cs"/>
              </a:rPr>
              <a:t>bold</a:t>
            </a:r>
            <a:r>
              <a:rPr kumimoji="0" lang="fr-FR" sz="1400" b="1" i="0" u="none" strike="noStrike" kern="1200" cap="none" spc="0" normalizeH="0" baseline="0" noProof="0">
                <a:ln>
                  <a:noFill/>
                </a:ln>
                <a:solidFill>
                  <a:srgbClr val="82746C"/>
                </a:solidFill>
                <a:effectLst/>
                <a:uLnTx/>
                <a:uFillTx/>
                <a:latin typeface="+mn-lt"/>
                <a:ea typeface="+mn-ea"/>
                <a:cs typeface="+mn-cs"/>
              </a:rPr>
              <a:t> 14 pt] Titre de paragraphe avec puce automatique numérotée</a:t>
            </a:r>
          </a:p>
          <a:p>
            <a:pPr marL="180000" marR="0" lvl="3"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4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ronde</a:t>
            </a:r>
          </a:p>
          <a:p>
            <a:pPr marL="252000" marR="0" lvl="4"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5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tiret</a:t>
            </a:r>
          </a:p>
        </p:txBody>
      </p:sp>
      <p:sp>
        <p:nvSpPr>
          <p:cNvPr id="18" name="Espace réservé du texte 3">
            <a:extLst>
              <a:ext uri="{FF2B5EF4-FFF2-40B4-BE49-F238E27FC236}">
                <a16:creationId xmlns:a16="http://schemas.microsoft.com/office/drawing/2014/main" id="{64199199-3853-A24B-83E8-B9BD4C70A1A4}"/>
              </a:ext>
            </a:extLst>
          </p:cNvPr>
          <p:cNvSpPr>
            <a:spLocks noGrp="1"/>
          </p:cNvSpPr>
          <p:nvPr>
            <p:ph type="body" sz="quarter" idx="16" hasCustomPrompt="1"/>
          </p:nvPr>
        </p:nvSpPr>
        <p:spPr>
          <a:xfrm>
            <a:off x="7682947" y="2001450"/>
            <a:ext cx="3060000" cy="4176904"/>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marR="0"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sz="1400" b="1">
                <a:solidFill>
                  <a:schemeClr val="tx2"/>
                </a:solidFill>
              </a:defRPr>
            </a:lvl3pPr>
            <a:lvl4pPr marL="180000" marR="0"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sz="1400">
                <a:solidFill>
                  <a:schemeClr val="tx2"/>
                </a:solidFill>
              </a:defRPr>
            </a:lvl4pPr>
            <a:lvl5pPr marL="252000" marR="0"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sz="1400">
                <a:solidFill>
                  <a:schemeClr val="tx2"/>
                </a:solidFill>
              </a:defRPr>
            </a:lvl5pPr>
          </a:lstStyle>
          <a:p>
            <a:pPr lvl="0"/>
            <a:r>
              <a:rPr lang="fr-FR"/>
              <a:t>Niveau 1 (Arial italique 18 pt)</a:t>
            </a:r>
            <a:br>
              <a:rPr lang="fr-FR"/>
            </a:br>
            <a:r>
              <a:rPr lang="fr-FR"/>
              <a:t>Chapeau de la slide sur plusieurs lignes</a:t>
            </a:r>
          </a:p>
          <a:p>
            <a:pPr lvl="1"/>
            <a:r>
              <a:rPr lang="fr-FR"/>
              <a:t>Niveau 2 (Arial </a:t>
            </a:r>
            <a:r>
              <a:rPr lang="fr-FR" err="1"/>
              <a:t>regular</a:t>
            </a:r>
            <a:r>
              <a:rPr lang="fr-FR"/>
              <a:t> 14 pt) Texte courant</a:t>
            </a:r>
          </a:p>
          <a:p>
            <a:pPr marL="179388" marR="0" lvl="2"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a:pPr>
            <a:r>
              <a:rPr kumimoji="0" lang="fr-FR" sz="1400" b="1" i="0" u="none" strike="noStrike" kern="1200" cap="none" spc="0" normalizeH="0" baseline="0" noProof="0">
                <a:ln>
                  <a:noFill/>
                </a:ln>
                <a:solidFill>
                  <a:srgbClr val="82746C"/>
                </a:solidFill>
                <a:effectLst/>
                <a:uLnTx/>
                <a:uFillTx/>
                <a:latin typeface="+mn-lt"/>
                <a:ea typeface="+mn-ea"/>
                <a:cs typeface="+mn-cs"/>
              </a:rPr>
              <a:t>Niveau 3 [Arial </a:t>
            </a:r>
            <a:r>
              <a:rPr kumimoji="0" lang="fr-FR" sz="1400" b="1" i="0" u="none" strike="noStrike" kern="1200" cap="none" spc="0" normalizeH="0" baseline="0" noProof="0" err="1">
                <a:ln>
                  <a:noFill/>
                </a:ln>
                <a:solidFill>
                  <a:srgbClr val="82746C"/>
                </a:solidFill>
                <a:effectLst/>
                <a:uLnTx/>
                <a:uFillTx/>
                <a:latin typeface="+mn-lt"/>
                <a:ea typeface="+mn-ea"/>
                <a:cs typeface="+mn-cs"/>
              </a:rPr>
              <a:t>bold</a:t>
            </a:r>
            <a:r>
              <a:rPr kumimoji="0" lang="fr-FR" sz="1400" b="1" i="0" u="none" strike="noStrike" kern="1200" cap="none" spc="0" normalizeH="0" baseline="0" noProof="0">
                <a:ln>
                  <a:noFill/>
                </a:ln>
                <a:solidFill>
                  <a:srgbClr val="82746C"/>
                </a:solidFill>
                <a:effectLst/>
                <a:uLnTx/>
                <a:uFillTx/>
                <a:latin typeface="+mn-lt"/>
                <a:ea typeface="+mn-ea"/>
                <a:cs typeface="+mn-cs"/>
              </a:rPr>
              <a:t> 14 pt] Titre de paragraphe avec puce automatique numérotée</a:t>
            </a:r>
          </a:p>
          <a:p>
            <a:pPr marL="180000" marR="0" lvl="3"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4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ronde</a:t>
            </a:r>
          </a:p>
          <a:p>
            <a:pPr marL="252000" marR="0" lvl="4"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5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tiret</a:t>
            </a:r>
          </a:p>
        </p:txBody>
      </p:sp>
      <p:pic>
        <p:nvPicPr>
          <p:cNvPr id="20" name="Graphique 19">
            <a:extLst>
              <a:ext uri="{FF2B5EF4-FFF2-40B4-BE49-F238E27FC236}">
                <a16:creationId xmlns:a16="http://schemas.microsoft.com/office/drawing/2014/main" id="{57E9C43B-E805-0348-8CAC-8833C6AD41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72000" y="0"/>
            <a:ext cx="1905000" cy="2332182"/>
          </a:xfrm>
          <a:prstGeom prst="rect">
            <a:avLst/>
          </a:prstGeom>
        </p:spPr>
      </p:pic>
      <p:grpSp>
        <p:nvGrpSpPr>
          <p:cNvPr id="22" name="Groupe 21">
            <a:extLst>
              <a:ext uri="{FF2B5EF4-FFF2-40B4-BE49-F238E27FC236}">
                <a16:creationId xmlns:a16="http://schemas.microsoft.com/office/drawing/2014/main" id="{CED6A43F-DF79-2B4D-A44D-9E5C75048D21}"/>
              </a:ext>
            </a:extLst>
          </p:cNvPr>
          <p:cNvGrpSpPr/>
          <p:nvPr userDrawn="1"/>
        </p:nvGrpSpPr>
        <p:grpSpPr>
          <a:xfrm>
            <a:off x="-3299" y="-10391"/>
            <a:ext cx="726313" cy="610937"/>
            <a:chOff x="-3299" y="-10391"/>
            <a:chExt cx="726313" cy="610937"/>
          </a:xfrm>
        </p:grpSpPr>
        <p:pic>
          <p:nvPicPr>
            <p:cNvPr id="23" name="Image 22" descr="Une image contenant texte, clipart, carte de visite&#10;&#10;Description générée automatiquement">
              <a:extLst>
                <a:ext uri="{FF2B5EF4-FFF2-40B4-BE49-F238E27FC236}">
                  <a16:creationId xmlns:a16="http://schemas.microsoft.com/office/drawing/2014/main" id="{6AE18E6A-2E8A-FE45-9E2C-B2967E5F5190}"/>
                </a:ext>
              </a:extLst>
            </p:cNvPr>
            <p:cNvPicPr>
              <a:picLocks noChangeAspect="1"/>
            </p:cNvPicPr>
            <p:nvPr userDrawn="1"/>
          </p:nvPicPr>
          <p:blipFill rotWithShape="1">
            <a:blip r:embed="rId4" cstate="print">
              <a:alphaModFix/>
              <a:extLst>
                <a:ext uri="{28A0092B-C50C-407E-A947-70E740481C1C}">
                  <a14:useLocalDpi xmlns:a14="http://schemas.microsoft.com/office/drawing/2010/main"/>
                </a:ext>
              </a:extLst>
            </a:blip>
            <a:srcRect/>
            <a:stretch/>
          </p:blipFill>
          <p:spPr>
            <a:xfrm>
              <a:off x="-3299" y="-1"/>
              <a:ext cx="726313" cy="600547"/>
            </a:xfrm>
            <a:prstGeom prst="rect">
              <a:avLst/>
            </a:prstGeom>
          </p:spPr>
        </p:pic>
        <p:sp>
          <p:nvSpPr>
            <p:cNvPr id="24" name="ZoneTexte 23">
              <a:extLst>
                <a:ext uri="{FF2B5EF4-FFF2-40B4-BE49-F238E27FC236}">
                  <a16:creationId xmlns:a16="http://schemas.microsoft.com/office/drawing/2014/main" id="{C90918DA-BC72-5C4E-914C-E4BEAA1B1331}"/>
                </a:ext>
              </a:extLst>
            </p:cNvPr>
            <p:cNvSpPr txBox="1"/>
            <p:nvPr userDrawn="1"/>
          </p:nvSpPr>
          <p:spPr>
            <a:xfrm>
              <a:off x="83753" y="-10391"/>
              <a:ext cx="639261" cy="523220"/>
            </a:xfrm>
            <a:prstGeom prst="rect">
              <a:avLst/>
            </a:prstGeom>
            <a:noFill/>
          </p:spPr>
          <p:txBody>
            <a:bodyPr wrap="square" rtlCol="0">
              <a:spAutoFit/>
            </a:bodyPr>
            <a:lstStyle/>
            <a:p>
              <a:r>
                <a:rPr lang="fr-FR" sz="2800" b="1">
                  <a:solidFill>
                    <a:schemeClr val="bg1"/>
                  </a:solidFill>
                </a:rPr>
                <a:t>01</a:t>
              </a:r>
            </a:p>
          </p:txBody>
        </p:sp>
      </p:grpSp>
      <p:sp>
        <p:nvSpPr>
          <p:cNvPr id="14" name="Footer Placeholder 7">
            <a:extLst>
              <a:ext uri="{FF2B5EF4-FFF2-40B4-BE49-F238E27FC236}">
                <a16:creationId xmlns:a16="http://schemas.microsoft.com/office/drawing/2014/main" id="{00E29B1E-14EC-C54F-BE6B-AE7C65D50845}"/>
              </a:ext>
            </a:extLst>
          </p:cNvPr>
          <p:cNvSpPr>
            <a:spLocks noGrp="1"/>
          </p:cNvSpPr>
          <p:nvPr userDrawn="1">
            <p:ph type="ftr" sz="quarter" idx="11"/>
          </p:nvPr>
        </p:nvSpPr>
        <p:spPr>
          <a:xfrm>
            <a:off x="6228000" y="6700160"/>
            <a:ext cx="5040000" cy="180000"/>
          </a:xfrm>
        </p:spPr>
        <p:txBody>
          <a:bodyPr>
            <a:noAutofit/>
          </a:bodyPr>
          <a:lstStyle/>
          <a:p>
            <a:r>
              <a:rPr lang="fr-FR"/>
              <a:t>Présentation aux lauréats Net Zero Cities | 28/11/2023</a:t>
            </a:r>
          </a:p>
        </p:txBody>
      </p:sp>
      <p:pic>
        <p:nvPicPr>
          <p:cNvPr id="17" name="Graphique 16">
            <a:extLst>
              <a:ext uri="{FF2B5EF4-FFF2-40B4-BE49-F238E27FC236}">
                <a16:creationId xmlns:a16="http://schemas.microsoft.com/office/drawing/2014/main" id="{77B6D4F4-D3A9-7640-ABF9-8EFD6D6CCF8F}"/>
              </a:ext>
            </a:extLst>
          </p:cNvPr>
          <p:cNvPicPr>
            <a:picLocks noChangeAspect="1"/>
          </p:cNvPicPr>
          <p:nvPr userDrawn="1"/>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r="20450"/>
          <a:stretch/>
        </p:blipFill>
        <p:spPr>
          <a:xfrm>
            <a:off x="11824500" y="1793664"/>
            <a:ext cx="1248659" cy="1805992"/>
          </a:xfrm>
          <a:prstGeom prst="rect">
            <a:avLst/>
          </a:prstGeom>
        </p:spPr>
      </p:pic>
    </p:spTree>
    <p:extLst>
      <p:ext uri="{BB962C8B-B14F-4D97-AF65-F5344CB8AC3E}">
        <p14:creationId xmlns:p14="http://schemas.microsoft.com/office/powerpoint/2010/main" val="99543644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Violet im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9308" y="1122026"/>
            <a:ext cx="9748904" cy="360000"/>
          </a:xfrm>
          <a:prstGeom prst="rect">
            <a:avLst/>
          </a:prstGeom>
        </p:spPr>
        <p:txBody>
          <a:bodyPr anchor="t">
            <a:noAutofit/>
          </a:bodyPr>
          <a:lstStyle>
            <a:lvl1pPr marL="0" indent="0">
              <a:buNone/>
              <a:defRPr sz="1798" b="1">
                <a:solidFill>
                  <a:schemeClr val="tx2"/>
                </a:solidFill>
              </a:defRPr>
            </a:lvl1pPr>
            <a:lvl2pPr marL="478525" indent="0">
              <a:buNone/>
              <a:defRPr sz="2093" b="1"/>
            </a:lvl2pPr>
            <a:lvl3pPr marL="957051" indent="0">
              <a:buNone/>
              <a:defRPr sz="1885" b="1"/>
            </a:lvl3pPr>
            <a:lvl4pPr marL="1435576" indent="0">
              <a:buNone/>
              <a:defRPr sz="1675" b="1"/>
            </a:lvl4pPr>
            <a:lvl5pPr marL="1914102" indent="0">
              <a:buNone/>
              <a:defRPr sz="1675" b="1"/>
            </a:lvl5pPr>
            <a:lvl6pPr marL="2392628" indent="0">
              <a:buNone/>
              <a:defRPr sz="1675" b="1"/>
            </a:lvl6pPr>
            <a:lvl7pPr marL="2871153" indent="0">
              <a:buNone/>
              <a:defRPr sz="1675" b="1"/>
            </a:lvl7pPr>
            <a:lvl8pPr marL="3349678" indent="0">
              <a:buNone/>
              <a:defRPr sz="1675" b="1"/>
            </a:lvl8pPr>
            <a:lvl9pPr marL="3828204" indent="0">
              <a:buNone/>
              <a:defRPr sz="1675" b="1"/>
            </a:lvl9pPr>
          </a:lstStyle>
          <a:p>
            <a:pPr lvl="0"/>
            <a:r>
              <a:rPr lang="fr-FR"/>
              <a:t>Modifier les styles du texte du masque</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8" y="614278"/>
            <a:ext cx="9748904" cy="468000"/>
          </a:xfrm>
          <a:prstGeom prst="rect">
            <a:avLst/>
          </a:prstGeom>
        </p:spPr>
        <p:txBody>
          <a:bodyPr>
            <a:noAutofit/>
          </a:bodyPr>
          <a:lstStyle>
            <a:lvl1pPr>
              <a:defRPr>
                <a:solidFill>
                  <a:schemeClr val="tx1"/>
                </a:solidFill>
              </a:defRPr>
            </a:lvl1pPr>
          </a:lstStyle>
          <a:p>
            <a:r>
              <a:rPr lang="fr-FR"/>
              <a:t>Modifiez le style du titre</a:t>
            </a:r>
            <a:endParaRPr lang="en-US"/>
          </a:p>
        </p:txBody>
      </p:sp>
      <p:sp>
        <p:nvSpPr>
          <p:cNvPr id="7" name="Espace réservé pour une image  6">
            <a:extLst>
              <a:ext uri="{FF2B5EF4-FFF2-40B4-BE49-F238E27FC236}">
                <a16:creationId xmlns:a16="http://schemas.microsoft.com/office/drawing/2014/main" id="{8FFD4439-C595-2249-B7C4-5AC98F1FA1AA}"/>
              </a:ext>
            </a:extLst>
          </p:cNvPr>
          <p:cNvSpPr>
            <a:spLocks noGrp="1"/>
          </p:cNvSpPr>
          <p:nvPr>
            <p:ph type="pic" sz="quarter" idx="13"/>
          </p:nvPr>
        </p:nvSpPr>
        <p:spPr>
          <a:xfrm>
            <a:off x="998538" y="1954214"/>
            <a:ext cx="10701337" cy="4051299"/>
          </a:xfrm>
          <a:prstGeom prst="rect">
            <a:avLst/>
          </a:prstGeom>
        </p:spPr>
        <p:txBody>
          <a:bodyPr/>
          <a:lstStyle/>
          <a:p>
            <a:endParaRPr lang="fr-FR"/>
          </a:p>
        </p:txBody>
      </p:sp>
      <p:pic>
        <p:nvPicPr>
          <p:cNvPr id="15" name="Graphique 14">
            <a:extLst>
              <a:ext uri="{FF2B5EF4-FFF2-40B4-BE49-F238E27FC236}">
                <a16:creationId xmlns:a16="http://schemas.microsoft.com/office/drawing/2014/main" id="{7005CF15-F892-5D43-987D-C2082F181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72000" y="528"/>
            <a:ext cx="1905000" cy="2332182"/>
          </a:xfrm>
          <a:prstGeom prst="rect">
            <a:avLst/>
          </a:prstGeom>
        </p:spPr>
      </p:pic>
      <p:grpSp>
        <p:nvGrpSpPr>
          <p:cNvPr id="19" name="Groupe 18">
            <a:extLst>
              <a:ext uri="{FF2B5EF4-FFF2-40B4-BE49-F238E27FC236}">
                <a16:creationId xmlns:a16="http://schemas.microsoft.com/office/drawing/2014/main" id="{60F24859-3684-804B-B7ED-46813E776AE2}"/>
              </a:ext>
            </a:extLst>
          </p:cNvPr>
          <p:cNvGrpSpPr/>
          <p:nvPr userDrawn="1"/>
        </p:nvGrpSpPr>
        <p:grpSpPr>
          <a:xfrm>
            <a:off x="-3298" y="-10390"/>
            <a:ext cx="726313" cy="610937"/>
            <a:chOff x="-3299" y="-10391"/>
            <a:chExt cx="726313" cy="610937"/>
          </a:xfrm>
        </p:grpSpPr>
        <p:pic>
          <p:nvPicPr>
            <p:cNvPr id="20" name="Image 19" descr="Une image contenant texte, clipart, carte de visite&#10;&#10;Description générée automatiquement">
              <a:extLst>
                <a:ext uri="{FF2B5EF4-FFF2-40B4-BE49-F238E27FC236}">
                  <a16:creationId xmlns:a16="http://schemas.microsoft.com/office/drawing/2014/main" id="{140E429B-D460-0D41-9A78-5E3EDFFD49A2}"/>
                </a:ext>
              </a:extLst>
            </p:cNvPr>
            <p:cNvPicPr>
              <a:picLocks noChangeAspect="1"/>
            </p:cNvPicPr>
            <p:nvPr userDrawn="1"/>
          </p:nvPicPr>
          <p:blipFill rotWithShape="1">
            <a:blip r:embed="rId4" cstate="print">
              <a:alphaModFix/>
              <a:extLst>
                <a:ext uri="{28A0092B-C50C-407E-A947-70E740481C1C}">
                  <a14:useLocalDpi xmlns:a14="http://schemas.microsoft.com/office/drawing/2010/main"/>
                </a:ext>
              </a:extLst>
            </a:blip>
            <a:srcRect/>
            <a:stretch/>
          </p:blipFill>
          <p:spPr>
            <a:xfrm>
              <a:off x="-3299" y="-1"/>
              <a:ext cx="726313" cy="600547"/>
            </a:xfrm>
            <a:prstGeom prst="rect">
              <a:avLst/>
            </a:prstGeom>
          </p:spPr>
        </p:pic>
        <p:sp>
          <p:nvSpPr>
            <p:cNvPr id="21" name="ZoneTexte 20">
              <a:extLst>
                <a:ext uri="{FF2B5EF4-FFF2-40B4-BE49-F238E27FC236}">
                  <a16:creationId xmlns:a16="http://schemas.microsoft.com/office/drawing/2014/main" id="{6FFBC780-E700-7D4D-AAFC-8BAD29AE595E}"/>
                </a:ext>
              </a:extLst>
            </p:cNvPr>
            <p:cNvSpPr txBox="1"/>
            <p:nvPr userDrawn="1"/>
          </p:nvSpPr>
          <p:spPr>
            <a:xfrm>
              <a:off x="83753" y="-10391"/>
              <a:ext cx="639261" cy="522579"/>
            </a:xfrm>
            <a:prstGeom prst="rect">
              <a:avLst/>
            </a:prstGeom>
            <a:noFill/>
          </p:spPr>
          <p:txBody>
            <a:bodyPr wrap="square" rtlCol="0">
              <a:spAutoFit/>
            </a:bodyPr>
            <a:lstStyle/>
            <a:p>
              <a:r>
                <a:rPr lang="fr-FR" sz="2796" b="1">
                  <a:solidFill>
                    <a:schemeClr val="bg1"/>
                  </a:solidFill>
                </a:rPr>
                <a:t>01</a:t>
              </a:r>
            </a:p>
          </p:txBody>
        </p:sp>
      </p:grpSp>
      <p:sp>
        <p:nvSpPr>
          <p:cNvPr id="14" name="Footer Placeholder 7">
            <a:extLst>
              <a:ext uri="{FF2B5EF4-FFF2-40B4-BE49-F238E27FC236}">
                <a16:creationId xmlns:a16="http://schemas.microsoft.com/office/drawing/2014/main" id="{3E7C44F6-AA58-3040-8615-A353E29880D6}"/>
              </a:ext>
            </a:extLst>
          </p:cNvPr>
          <p:cNvSpPr>
            <a:spLocks noGrp="1"/>
          </p:cNvSpPr>
          <p:nvPr userDrawn="1">
            <p:ph type="ftr" sz="quarter" idx="11"/>
          </p:nvPr>
        </p:nvSpPr>
        <p:spPr>
          <a:xfrm>
            <a:off x="6228000" y="6700160"/>
            <a:ext cx="5040000" cy="180000"/>
          </a:xfrm>
        </p:spPr>
        <p:txBody>
          <a:bodyPr>
            <a:noAutofit/>
          </a:bodyPr>
          <a:lstStyle/>
          <a:p>
            <a:r>
              <a:rPr lang="fr-FR"/>
              <a:t>Présentation aux lauréats Net Zero Cities | 28/11/2023</a:t>
            </a:r>
          </a:p>
        </p:txBody>
      </p:sp>
      <p:pic>
        <p:nvPicPr>
          <p:cNvPr id="13" name="Graphique 12">
            <a:extLst>
              <a:ext uri="{FF2B5EF4-FFF2-40B4-BE49-F238E27FC236}">
                <a16:creationId xmlns:a16="http://schemas.microsoft.com/office/drawing/2014/main" id="{92843284-7007-774A-9C94-74449A8D9185}"/>
              </a:ext>
            </a:extLst>
          </p:cNvPr>
          <p:cNvPicPr>
            <a:picLocks noChangeAspect="1"/>
          </p:cNvPicPr>
          <p:nvPr userDrawn="1"/>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r="20450"/>
          <a:stretch/>
        </p:blipFill>
        <p:spPr>
          <a:xfrm>
            <a:off x="11530717" y="1680934"/>
            <a:ext cx="1248659" cy="1805992"/>
          </a:xfrm>
          <a:prstGeom prst="rect">
            <a:avLst/>
          </a:prstGeom>
        </p:spPr>
      </p:pic>
    </p:spTree>
    <p:extLst>
      <p:ext uri="{BB962C8B-B14F-4D97-AF65-F5344CB8AC3E}">
        <p14:creationId xmlns:p14="http://schemas.microsoft.com/office/powerpoint/2010/main" val="2219606898"/>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9308" y="1122026"/>
            <a:ext cx="10696575" cy="360000"/>
          </a:xfrm>
          <a:prstGeom prst="rect">
            <a:avLst/>
          </a:prstGeom>
        </p:spPr>
        <p:txBody>
          <a:bodyPr anchor="t">
            <a:noAutofit/>
          </a:bodyPr>
          <a:lstStyle>
            <a:lvl1pPr marL="0" indent="0">
              <a:buNone/>
              <a:defRPr sz="1798" b="1">
                <a:solidFill>
                  <a:schemeClr val="tx2"/>
                </a:solidFill>
              </a:defRPr>
            </a:lvl1pPr>
            <a:lvl2pPr marL="478525" indent="0">
              <a:buNone/>
              <a:defRPr sz="2093" b="1"/>
            </a:lvl2pPr>
            <a:lvl3pPr marL="957051" indent="0">
              <a:buNone/>
              <a:defRPr sz="1885" b="1"/>
            </a:lvl3pPr>
            <a:lvl4pPr marL="1435576" indent="0">
              <a:buNone/>
              <a:defRPr sz="1675" b="1"/>
            </a:lvl4pPr>
            <a:lvl5pPr marL="1914102" indent="0">
              <a:buNone/>
              <a:defRPr sz="1675" b="1"/>
            </a:lvl5pPr>
            <a:lvl6pPr marL="2392628" indent="0">
              <a:buNone/>
              <a:defRPr sz="1675" b="1"/>
            </a:lvl6pPr>
            <a:lvl7pPr marL="2871153" indent="0">
              <a:buNone/>
              <a:defRPr sz="1675" b="1"/>
            </a:lvl7pPr>
            <a:lvl8pPr marL="3349678" indent="0">
              <a:buNone/>
              <a:defRPr sz="1675" b="1"/>
            </a:lvl8pPr>
            <a:lvl9pPr marL="3828204" indent="0">
              <a:buNone/>
              <a:defRPr sz="1675" b="1"/>
            </a:lvl9pPr>
          </a:lstStyle>
          <a:p>
            <a:pPr lvl="0"/>
            <a:r>
              <a:rPr lang="fr-FR"/>
              <a:t>Modifier les styles du texte du masque</a:t>
            </a:r>
          </a:p>
        </p:txBody>
      </p:sp>
      <p:sp>
        <p:nvSpPr>
          <p:cNvPr id="8" name="Footer Placeholder 7"/>
          <p:cNvSpPr>
            <a:spLocks noGrp="1"/>
          </p:cNvSpPr>
          <p:nvPr>
            <p:ph type="ftr" sz="quarter" idx="11"/>
          </p:nvPr>
        </p:nvSpPr>
        <p:spPr/>
        <p:txBody>
          <a:bodyPr>
            <a:noAutofit/>
          </a:bodyPr>
          <a:lstStyle/>
          <a:p>
            <a:r>
              <a:rPr lang="fr-FR"/>
              <a:t>Présentation aux lauréats Net Zero Cities | 28/11/2023</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8" y="614278"/>
            <a:ext cx="10696575" cy="468000"/>
          </a:xfrm>
          <a:prstGeom prst="rect">
            <a:avLst/>
          </a:prstGeom>
        </p:spPr>
        <p:txBody>
          <a:bodyPr>
            <a:noAutofit/>
          </a:bodyPr>
          <a:lstStyle>
            <a:lvl1pPr>
              <a:defRPr>
                <a:solidFill>
                  <a:schemeClr val="tx1"/>
                </a:solidFill>
              </a:defRPr>
            </a:lvl1pPr>
          </a:lstStyle>
          <a:p>
            <a:r>
              <a:rPr lang="fr-FR"/>
              <a:t>Modifiez le style du titre</a:t>
            </a:r>
            <a:endParaRPr lang="en-US"/>
          </a:p>
        </p:txBody>
      </p:sp>
      <p:sp>
        <p:nvSpPr>
          <p:cNvPr id="4" name="Espace réservé du texte 3">
            <a:extLst>
              <a:ext uri="{FF2B5EF4-FFF2-40B4-BE49-F238E27FC236}">
                <a16:creationId xmlns:a16="http://schemas.microsoft.com/office/drawing/2014/main" id="{9A19295C-5D08-4DEF-9A18-807612A32258}"/>
              </a:ext>
            </a:extLst>
          </p:cNvPr>
          <p:cNvSpPr>
            <a:spLocks noGrp="1"/>
          </p:cNvSpPr>
          <p:nvPr>
            <p:ph type="body" sz="quarter" idx="13"/>
          </p:nvPr>
        </p:nvSpPr>
        <p:spPr>
          <a:xfrm>
            <a:off x="1000921" y="2038353"/>
            <a:ext cx="10696575" cy="4140000"/>
          </a:xfrm>
          <a:prstGeom prst="rect">
            <a:avLst/>
          </a:prstGeom>
        </p:spPr>
        <p:txBody>
          <a:bodyPr>
            <a:noAutofit/>
          </a:bodyPr>
          <a:lstStyle>
            <a:lvl1pPr>
              <a:lnSpc>
                <a:spcPct val="100000"/>
              </a:lnSpc>
              <a:spcBef>
                <a:spcPts val="1198"/>
              </a:spcBef>
              <a:defRPr sz="1798" i="1">
                <a:solidFill>
                  <a:schemeClr val="tx2"/>
                </a:solidFill>
              </a:defRPr>
            </a:lvl1pPr>
            <a:lvl2pPr>
              <a:lnSpc>
                <a:spcPct val="100000"/>
              </a:lnSpc>
              <a:spcBef>
                <a:spcPts val="600"/>
              </a:spcBef>
              <a:defRPr sz="1398">
                <a:solidFill>
                  <a:schemeClr val="tx2"/>
                </a:solidFill>
              </a:defRPr>
            </a:lvl2pPr>
            <a:lvl3pPr marL="179122" indent="-179122">
              <a:lnSpc>
                <a:spcPct val="100000"/>
              </a:lnSpc>
              <a:spcBef>
                <a:spcPts val="1798"/>
              </a:spcBef>
              <a:buClr>
                <a:schemeClr val="tx1"/>
              </a:buClr>
              <a:buFont typeface="+mj-lt"/>
              <a:buAutoNum type="arabicPeriod"/>
              <a:tabLst>
                <a:tab pos="179122" algn="l"/>
              </a:tabLst>
              <a:defRPr sz="1398" b="1">
                <a:solidFill>
                  <a:schemeClr val="tx2"/>
                </a:solidFill>
              </a:defRPr>
            </a:lvl3pPr>
            <a:lvl4pPr marL="179733" indent="125813">
              <a:lnSpc>
                <a:spcPct val="100000"/>
              </a:lnSpc>
              <a:spcBef>
                <a:spcPts val="399"/>
              </a:spcBef>
              <a:buSzPct val="80000"/>
              <a:buFont typeface="Verdana" panose="020B0604030504040204" pitchFamily="34" charset="0"/>
              <a:buChar char="•"/>
              <a:defRPr sz="1398">
                <a:solidFill>
                  <a:schemeClr val="tx2"/>
                </a:solidFill>
              </a:defRPr>
            </a:lvl4pPr>
            <a:lvl5pPr marL="251626" indent="125813">
              <a:lnSpc>
                <a:spcPct val="100000"/>
              </a:lnSpc>
              <a:spcBef>
                <a:spcPts val="399"/>
              </a:spcBef>
              <a:buFont typeface="Arial" panose="020B0604020202020204" pitchFamily="34" charset="0"/>
              <a:buChar char="-"/>
              <a:defRPr sz="1398">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3426639"/>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ext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noAutofit/>
          </a:bodyPr>
          <a:lstStyle/>
          <a:p>
            <a:r>
              <a:rPr lang="fr-FR"/>
              <a:t>Présentation aux lauréats Net Zero Cities | 28/11/2023</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5" name="Text Placeholder 2">
            <a:extLst>
              <a:ext uri="{FF2B5EF4-FFF2-40B4-BE49-F238E27FC236}">
                <a16:creationId xmlns:a16="http://schemas.microsoft.com/office/drawing/2014/main" id="{CB9B633B-A881-41BE-67A3-1A6E208D00A9}"/>
              </a:ext>
            </a:extLst>
          </p:cNvPr>
          <p:cNvSpPr>
            <a:spLocks noGrp="1"/>
          </p:cNvSpPr>
          <p:nvPr>
            <p:ph type="body" idx="1" hasCustomPrompt="1"/>
          </p:nvPr>
        </p:nvSpPr>
        <p:spPr>
          <a:xfrm>
            <a:off x="1092006" y="920072"/>
            <a:ext cx="9506427" cy="261706"/>
          </a:xfrm>
          <a:prstGeom prst="rect">
            <a:avLst/>
          </a:prstGeom>
        </p:spPr>
        <p:txBody>
          <a:bodyPr wrap="square" lIns="0" tIns="0" rIns="0" bIns="0" anchor="t">
            <a:spAutoFit/>
          </a:bodyPr>
          <a:lstStyle>
            <a:lvl1pPr marL="0" indent="0">
              <a:buNone/>
              <a:defRPr sz="1887" b="1">
                <a:solidFill>
                  <a:schemeClr val="tx2"/>
                </a:solidFill>
              </a:defRPr>
            </a:lvl1pPr>
            <a:lvl2pPr marL="478525" indent="0">
              <a:buNone/>
              <a:defRPr sz="2093" b="1"/>
            </a:lvl2pPr>
            <a:lvl3pPr marL="957051" indent="0">
              <a:buNone/>
              <a:defRPr sz="1885" b="1"/>
            </a:lvl3pPr>
            <a:lvl4pPr marL="1435576" indent="0">
              <a:buNone/>
              <a:defRPr sz="1675" b="1"/>
            </a:lvl4pPr>
            <a:lvl5pPr marL="1914102" indent="0">
              <a:buNone/>
              <a:defRPr sz="1675" b="1"/>
            </a:lvl5pPr>
            <a:lvl6pPr marL="2392628" indent="0">
              <a:buNone/>
              <a:defRPr sz="1675" b="1"/>
            </a:lvl6pPr>
            <a:lvl7pPr marL="2871153" indent="0">
              <a:buNone/>
              <a:defRPr sz="1675" b="1"/>
            </a:lvl7pPr>
            <a:lvl8pPr marL="3349678" indent="0">
              <a:buNone/>
              <a:defRPr sz="1675" b="1"/>
            </a:lvl8pPr>
            <a:lvl9pPr marL="3828204" indent="0">
              <a:buNone/>
              <a:defRPr sz="1675" b="1"/>
            </a:lvl9pPr>
          </a:lstStyle>
          <a:p>
            <a:pPr lvl="0"/>
            <a:r>
              <a:rPr lang="fr-FR"/>
              <a:t>Modifier les styles du texte du masque</a:t>
            </a:r>
          </a:p>
        </p:txBody>
      </p:sp>
      <p:sp>
        <p:nvSpPr>
          <p:cNvPr id="6" name="Title 1">
            <a:extLst>
              <a:ext uri="{FF2B5EF4-FFF2-40B4-BE49-F238E27FC236}">
                <a16:creationId xmlns:a16="http://schemas.microsoft.com/office/drawing/2014/main" id="{584B1B51-E578-E8CE-DC26-A96EFB86360C}"/>
              </a:ext>
            </a:extLst>
          </p:cNvPr>
          <p:cNvSpPr>
            <a:spLocks noGrp="1"/>
          </p:cNvSpPr>
          <p:nvPr>
            <p:ph type="title"/>
          </p:nvPr>
        </p:nvSpPr>
        <p:spPr>
          <a:xfrm>
            <a:off x="1092006" y="368259"/>
            <a:ext cx="9506427" cy="465255"/>
          </a:xfrm>
          <a:prstGeom prst="rect">
            <a:avLst/>
          </a:prstGeom>
        </p:spPr>
        <p:txBody>
          <a:bodyPr wrap="square" lIns="0" tIns="0" rIns="0" bIns="0">
            <a:spAutoFit/>
          </a:bodyPr>
          <a:lstStyle>
            <a:lvl1pPr>
              <a:defRPr sz="3354">
                <a:solidFill>
                  <a:schemeClr val="tx1"/>
                </a:solidFill>
              </a:defRPr>
            </a:lvl1pPr>
          </a:lstStyle>
          <a:p>
            <a:r>
              <a:rPr lang="fr-FR"/>
              <a:t>Modifiez le style du titre</a:t>
            </a:r>
            <a:endParaRPr lang="en-US"/>
          </a:p>
        </p:txBody>
      </p:sp>
    </p:spTree>
    <p:extLst>
      <p:ext uri="{BB962C8B-B14F-4D97-AF65-F5344CB8AC3E}">
        <p14:creationId xmlns:p14="http://schemas.microsoft.com/office/powerpoint/2010/main" val="1031070443"/>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Verte">
    <p:bg>
      <p:bgPr>
        <a:solidFill>
          <a:schemeClr val="bg1"/>
        </a:solidFill>
        <a:effectLst/>
      </p:bgPr>
    </p:bg>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B5C26AE2-65B1-0C44-AEC1-72CE7ED5CD52}"/>
              </a:ext>
            </a:extLst>
          </p:cNvPr>
          <p:cNvGrpSpPr/>
          <p:nvPr userDrawn="1"/>
        </p:nvGrpSpPr>
        <p:grpSpPr>
          <a:xfrm>
            <a:off x="-23791" y="7999"/>
            <a:ext cx="12803166" cy="7197841"/>
            <a:chOff x="-19220" y="7999"/>
            <a:chExt cx="9155181" cy="5146972"/>
          </a:xfrm>
        </p:grpSpPr>
        <p:pic>
          <p:nvPicPr>
            <p:cNvPr id="5" name="Graphique 4">
              <a:extLst>
                <a:ext uri="{FF2B5EF4-FFF2-40B4-BE49-F238E27FC236}">
                  <a16:creationId xmlns:a16="http://schemas.microsoft.com/office/drawing/2014/main" id="{6EA4BE52-C161-3848-BC65-B03DEF5C4F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20" y="2822260"/>
              <a:ext cx="4056888" cy="2332711"/>
            </a:xfrm>
            <a:prstGeom prst="rect">
              <a:avLst/>
            </a:prstGeom>
          </p:spPr>
        </p:pic>
        <p:pic>
          <p:nvPicPr>
            <p:cNvPr id="6" name="Graphique 5">
              <a:extLst>
                <a:ext uri="{FF2B5EF4-FFF2-40B4-BE49-F238E27FC236}">
                  <a16:creationId xmlns:a16="http://schemas.microsoft.com/office/drawing/2014/main" id="{2F29FEB5-44E1-0F47-B46E-48000C7DFA6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346850" y="7999"/>
              <a:ext cx="2789111" cy="3414547"/>
            </a:xfrm>
            <a:prstGeom prst="rect">
              <a:avLst/>
            </a:prstGeom>
          </p:spPr>
        </p:pic>
        <p:pic>
          <p:nvPicPr>
            <p:cNvPr id="7" name="Graphique 6">
              <a:extLst>
                <a:ext uri="{FF2B5EF4-FFF2-40B4-BE49-F238E27FC236}">
                  <a16:creationId xmlns:a16="http://schemas.microsoft.com/office/drawing/2014/main" id="{90D075A8-B852-C245-8130-E0374640779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366067" y="86906"/>
              <a:ext cx="4411866" cy="4969688"/>
            </a:xfrm>
            <a:prstGeom prst="rect">
              <a:avLst/>
            </a:prstGeom>
          </p:spPr>
        </p:pic>
      </p:grpSp>
      <p:sp>
        <p:nvSpPr>
          <p:cNvPr id="9" name="Title 1">
            <a:extLst>
              <a:ext uri="{FF2B5EF4-FFF2-40B4-BE49-F238E27FC236}">
                <a16:creationId xmlns:a16="http://schemas.microsoft.com/office/drawing/2014/main" id="{C8E0B53C-35A4-BF48-85F5-253DD9792F1C}"/>
              </a:ext>
            </a:extLst>
          </p:cNvPr>
          <p:cNvSpPr>
            <a:spLocks noGrp="1"/>
          </p:cNvSpPr>
          <p:nvPr>
            <p:ph type="ctrTitle" hasCustomPrompt="1"/>
          </p:nvPr>
        </p:nvSpPr>
        <p:spPr>
          <a:xfrm>
            <a:off x="4035343" y="2791119"/>
            <a:ext cx="4843568" cy="1260000"/>
          </a:xfrm>
          <a:prstGeom prst="rect">
            <a:avLst/>
          </a:prstGeom>
        </p:spPr>
        <p:txBody>
          <a:bodyPr anchor="b">
            <a:noAutofit/>
          </a:bodyPr>
          <a:lstStyle>
            <a:lvl1pPr algn="l">
              <a:lnSpc>
                <a:spcPct val="100000"/>
              </a:lnSpc>
              <a:defRPr sz="3500">
                <a:solidFill>
                  <a:schemeClr val="tx1"/>
                </a:solidFill>
              </a:defRPr>
            </a:lvl1pPr>
          </a:lstStyle>
          <a:p>
            <a:r>
              <a:rPr lang="fr-FR"/>
              <a:t>Ouverture de chapitre sur plusieurs lignes</a:t>
            </a:r>
            <a:endParaRPr lang="en-US"/>
          </a:p>
        </p:txBody>
      </p:sp>
      <p:sp>
        <p:nvSpPr>
          <p:cNvPr id="10" name="Subtitle 2">
            <a:extLst>
              <a:ext uri="{FF2B5EF4-FFF2-40B4-BE49-F238E27FC236}">
                <a16:creationId xmlns:a16="http://schemas.microsoft.com/office/drawing/2014/main" id="{FF08CC7E-F2ED-9041-8136-C2EDBC4932FE}"/>
              </a:ext>
            </a:extLst>
          </p:cNvPr>
          <p:cNvSpPr>
            <a:spLocks noGrp="1"/>
          </p:cNvSpPr>
          <p:nvPr>
            <p:ph type="subTitle" idx="10"/>
          </p:nvPr>
        </p:nvSpPr>
        <p:spPr>
          <a:xfrm>
            <a:off x="4035343" y="4216628"/>
            <a:ext cx="4843568" cy="360000"/>
          </a:xfrm>
          <a:prstGeom prst="rect">
            <a:avLst/>
          </a:prstGeom>
        </p:spPr>
        <p:txBody>
          <a:bodyPr anchor="t">
            <a:noAutofit/>
          </a:bodyPr>
          <a:lstStyle>
            <a:lvl1pPr marL="0" indent="0" algn="l">
              <a:buNone/>
              <a:defRPr sz="1600">
                <a:solidFill>
                  <a:schemeClr val="tx1"/>
                </a:solidFill>
              </a:defRPr>
            </a:lvl1pPr>
            <a:lvl2pPr marL="479237" indent="0" algn="ctr">
              <a:buNone/>
              <a:defRPr sz="2096"/>
            </a:lvl2pPr>
            <a:lvl3pPr marL="958474" indent="0" algn="ctr">
              <a:buNone/>
              <a:defRPr sz="1887"/>
            </a:lvl3pPr>
            <a:lvl4pPr marL="1437711" indent="0" algn="ctr">
              <a:buNone/>
              <a:defRPr sz="1677"/>
            </a:lvl4pPr>
            <a:lvl5pPr marL="1916948" indent="0" algn="ctr">
              <a:buNone/>
              <a:defRPr sz="1677"/>
            </a:lvl5pPr>
            <a:lvl6pPr marL="2396185" indent="0" algn="ctr">
              <a:buNone/>
              <a:defRPr sz="1677"/>
            </a:lvl6pPr>
            <a:lvl7pPr marL="2875422" indent="0" algn="ctr">
              <a:buNone/>
              <a:defRPr sz="1677"/>
            </a:lvl7pPr>
            <a:lvl8pPr marL="3354659" indent="0" algn="ctr">
              <a:buNone/>
              <a:defRPr sz="1677"/>
            </a:lvl8pPr>
            <a:lvl9pPr marL="3833896" indent="0" algn="ctr">
              <a:buNone/>
              <a:defRPr sz="1677"/>
            </a:lvl9pPr>
          </a:lstStyle>
          <a:p>
            <a:r>
              <a:rPr lang="fr-FR"/>
              <a:t>Modifiez le style des sous-titres du masque</a:t>
            </a:r>
            <a:endParaRPr lang="en-US"/>
          </a:p>
        </p:txBody>
      </p:sp>
      <p:sp>
        <p:nvSpPr>
          <p:cNvPr id="11" name="Text Placeholder 2">
            <a:extLst>
              <a:ext uri="{FF2B5EF4-FFF2-40B4-BE49-F238E27FC236}">
                <a16:creationId xmlns:a16="http://schemas.microsoft.com/office/drawing/2014/main" id="{C7E4EDC7-1E16-E54A-9E24-C5E11DF112F7}"/>
              </a:ext>
            </a:extLst>
          </p:cNvPr>
          <p:cNvSpPr>
            <a:spLocks noGrp="1"/>
          </p:cNvSpPr>
          <p:nvPr>
            <p:ph type="body" idx="1" hasCustomPrompt="1"/>
          </p:nvPr>
        </p:nvSpPr>
        <p:spPr>
          <a:xfrm>
            <a:off x="79043" y="4653193"/>
            <a:ext cx="3240000" cy="2520000"/>
          </a:xfrm>
          <a:prstGeom prst="rect">
            <a:avLst/>
          </a:prstGeom>
        </p:spPr>
        <p:txBody>
          <a:bodyPr>
            <a:noAutofit/>
          </a:bodyPr>
          <a:lstStyle>
            <a:lvl1pPr marL="0" indent="0" algn="ctr">
              <a:buNone/>
              <a:defRPr sz="18000" b="1" spc="-1200" baseline="0">
                <a:solidFill>
                  <a:schemeClr val="bg1"/>
                </a:solidFill>
              </a:defRPr>
            </a:lvl1pPr>
            <a:lvl2pPr marL="479237" indent="0">
              <a:buNone/>
              <a:defRPr sz="2096">
                <a:solidFill>
                  <a:schemeClr val="tx1">
                    <a:tint val="75000"/>
                  </a:schemeClr>
                </a:solidFill>
              </a:defRPr>
            </a:lvl2pPr>
            <a:lvl3pPr marL="958474" indent="0">
              <a:buNone/>
              <a:defRPr sz="1887">
                <a:solidFill>
                  <a:schemeClr val="tx1">
                    <a:tint val="75000"/>
                  </a:schemeClr>
                </a:solidFill>
              </a:defRPr>
            </a:lvl3pPr>
            <a:lvl4pPr marL="1437711" indent="0">
              <a:buNone/>
              <a:defRPr sz="1677">
                <a:solidFill>
                  <a:schemeClr val="tx1">
                    <a:tint val="75000"/>
                  </a:schemeClr>
                </a:solidFill>
              </a:defRPr>
            </a:lvl4pPr>
            <a:lvl5pPr marL="1916948" indent="0">
              <a:buNone/>
              <a:defRPr sz="1677">
                <a:solidFill>
                  <a:schemeClr val="tx1">
                    <a:tint val="75000"/>
                  </a:schemeClr>
                </a:solidFill>
              </a:defRPr>
            </a:lvl5pPr>
            <a:lvl6pPr marL="2396185" indent="0">
              <a:buNone/>
              <a:defRPr sz="1677">
                <a:solidFill>
                  <a:schemeClr val="tx1">
                    <a:tint val="75000"/>
                  </a:schemeClr>
                </a:solidFill>
              </a:defRPr>
            </a:lvl6pPr>
            <a:lvl7pPr marL="2875422" indent="0">
              <a:buNone/>
              <a:defRPr sz="1677">
                <a:solidFill>
                  <a:schemeClr val="tx1">
                    <a:tint val="75000"/>
                  </a:schemeClr>
                </a:solidFill>
              </a:defRPr>
            </a:lvl7pPr>
            <a:lvl8pPr marL="3354659" indent="0">
              <a:buNone/>
              <a:defRPr sz="1677">
                <a:solidFill>
                  <a:schemeClr val="tx1">
                    <a:tint val="75000"/>
                  </a:schemeClr>
                </a:solidFill>
              </a:defRPr>
            </a:lvl8pPr>
            <a:lvl9pPr marL="3833896" indent="0">
              <a:buNone/>
              <a:defRPr sz="1677">
                <a:solidFill>
                  <a:schemeClr val="tx1">
                    <a:tint val="75000"/>
                  </a:schemeClr>
                </a:solidFill>
              </a:defRPr>
            </a:lvl9pPr>
          </a:lstStyle>
          <a:p>
            <a:pPr lvl="0"/>
            <a:r>
              <a:rPr lang="fr-FR"/>
              <a:t>N</a:t>
            </a:r>
          </a:p>
        </p:txBody>
      </p:sp>
    </p:spTree>
    <p:extLst>
      <p:ext uri="{BB962C8B-B14F-4D97-AF65-F5344CB8AC3E}">
        <p14:creationId xmlns:p14="http://schemas.microsoft.com/office/powerpoint/2010/main" val="243653591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Texte">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F866E7C9-3BAB-754E-9E1D-33317E22EF45}"/>
              </a:ext>
            </a:extLst>
          </p:cNvPr>
          <p:cNvGrpSpPr/>
          <p:nvPr userDrawn="1"/>
        </p:nvGrpSpPr>
        <p:grpSpPr>
          <a:xfrm>
            <a:off x="10872001" y="0"/>
            <a:ext cx="2261994" cy="3486926"/>
            <a:chOff x="7683645" y="0"/>
            <a:chExt cx="2261994" cy="3486926"/>
          </a:xfrm>
        </p:grpSpPr>
        <p:pic>
          <p:nvPicPr>
            <p:cNvPr id="7" name="Graphique 6">
              <a:extLst>
                <a:ext uri="{FF2B5EF4-FFF2-40B4-BE49-F238E27FC236}">
                  <a16:creationId xmlns:a16="http://schemas.microsoft.com/office/drawing/2014/main" id="{5B30D445-9FA4-5C44-8BCF-978693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83645" y="0"/>
              <a:ext cx="1905000" cy="2332182"/>
            </a:xfrm>
            <a:prstGeom prst="rect">
              <a:avLst/>
            </a:prstGeom>
          </p:spPr>
        </p:pic>
        <p:pic>
          <p:nvPicPr>
            <p:cNvPr id="11" name="Graphique 10">
              <a:extLst>
                <a:ext uri="{FF2B5EF4-FFF2-40B4-BE49-F238E27FC236}">
                  <a16:creationId xmlns:a16="http://schemas.microsoft.com/office/drawing/2014/main" id="{71494F52-DD4D-EE4F-B253-64D2CFFE17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42361" y="1680934"/>
              <a:ext cx="1603278" cy="1805992"/>
            </a:xfrm>
            <a:prstGeom prst="rect">
              <a:avLst/>
            </a:prstGeom>
          </p:spPr>
        </p:pic>
      </p:grpSp>
      <p:sp>
        <p:nvSpPr>
          <p:cNvPr id="8" name="Footer Placeholder 7"/>
          <p:cNvSpPr>
            <a:spLocks noGrp="1"/>
          </p:cNvSpPr>
          <p:nvPr>
            <p:ph type="ftr" sz="quarter" idx="11"/>
          </p:nvPr>
        </p:nvSpPr>
        <p:spPr/>
        <p:txBody>
          <a:bodyPr>
            <a:noAutofit/>
          </a:bodyPr>
          <a:lstStyle/>
          <a:p>
            <a:r>
              <a:rPr lang="fr-FR"/>
              <a:t>Nom de la présentation et la date</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8" y="614278"/>
            <a:ext cx="9748904" cy="468000"/>
          </a:xfrm>
          <a:prstGeom prst="rect">
            <a:avLst/>
          </a:prstGeom>
        </p:spPr>
        <p:txBody>
          <a:bodyPr>
            <a:noAutofit/>
          </a:bodyPr>
          <a:lstStyle>
            <a:lvl1pPr>
              <a:defRPr>
                <a:solidFill>
                  <a:schemeClr val="tx1"/>
                </a:solidFill>
              </a:defRPr>
            </a:lvl1pPr>
          </a:lstStyle>
          <a:p>
            <a:r>
              <a:rPr lang="fr-FR" dirty="0"/>
              <a:t>Modifiez le style du titre</a:t>
            </a:r>
            <a:endParaRPr lang="en-US" dirty="0"/>
          </a:p>
        </p:txBody>
      </p:sp>
    </p:spTree>
    <p:extLst>
      <p:ext uri="{BB962C8B-B14F-4D97-AF65-F5344CB8AC3E}">
        <p14:creationId xmlns:p14="http://schemas.microsoft.com/office/powerpoint/2010/main" val="113976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Jaune">
    <p:bg>
      <p:bgPr>
        <a:solidFill>
          <a:schemeClr val="bg1"/>
        </a:solidFill>
        <a:effectLst/>
      </p:bgPr>
    </p:bg>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0CD472D2-3561-3D4F-B23E-ACC8C91C8C94}"/>
              </a:ext>
            </a:extLst>
          </p:cNvPr>
          <p:cNvGrpSpPr/>
          <p:nvPr userDrawn="1"/>
        </p:nvGrpSpPr>
        <p:grpSpPr>
          <a:xfrm>
            <a:off x="-23791" y="7999"/>
            <a:ext cx="12819893" cy="7200555"/>
            <a:chOff x="-7749" y="7749"/>
            <a:chExt cx="9143709" cy="5135751"/>
          </a:xfrm>
        </p:grpSpPr>
        <p:pic>
          <p:nvPicPr>
            <p:cNvPr id="11" name="Graphique 10">
              <a:extLst>
                <a:ext uri="{FF2B5EF4-FFF2-40B4-BE49-F238E27FC236}">
                  <a16:creationId xmlns:a16="http://schemas.microsoft.com/office/drawing/2014/main" id="{971EC775-C09D-5B4F-B898-45BB26B504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46849" y="7749"/>
              <a:ext cx="2789111" cy="3414547"/>
            </a:xfrm>
            <a:prstGeom prst="rect">
              <a:avLst/>
            </a:prstGeom>
          </p:spPr>
        </p:pic>
        <p:pic>
          <p:nvPicPr>
            <p:cNvPr id="12" name="Graphique 11">
              <a:extLst>
                <a:ext uri="{FF2B5EF4-FFF2-40B4-BE49-F238E27FC236}">
                  <a16:creationId xmlns:a16="http://schemas.microsoft.com/office/drawing/2014/main" id="{4DC6B68B-0832-0D49-A980-7B816110F4D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49" y="2810789"/>
              <a:ext cx="4056888" cy="2332711"/>
            </a:xfrm>
            <a:prstGeom prst="rect">
              <a:avLst/>
            </a:prstGeom>
          </p:spPr>
        </p:pic>
        <p:pic>
          <p:nvPicPr>
            <p:cNvPr id="13" name="Graphique 12">
              <a:extLst>
                <a:ext uri="{FF2B5EF4-FFF2-40B4-BE49-F238E27FC236}">
                  <a16:creationId xmlns:a16="http://schemas.microsoft.com/office/drawing/2014/main" id="{DFDC1AA0-95D1-5749-BAC9-558496C7E28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366067" y="86906"/>
              <a:ext cx="4411866" cy="4969688"/>
            </a:xfrm>
            <a:prstGeom prst="rect">
              <a:avLst/>
            </a:prstGeom>
          </p:spPr>
        </p:pic>
      </p:grpSp>
      <p:sp>
        <p:nvSpPr>
          <p:cNvPr id="9" name="Title 1">
            <a:extLst>
              <a:ext uri="{FF2B5EF4-FFF2-40B4-BE49-F238E27FC236}">
                <a16:creationId xmlns:a16="http://schemas.microsoft.com/office/drawing/2014/main" id="{9F4F37DA-FA3B-0044-A64A-DDE9D8F9D302}"/>
              </a:ext>
            </a:extLst>
          </p:cNvPr>
          <p:cNvSpPr>
            <a:spLocks noGrp="1"/>
          </p:cNvSpPr>
          <p:nvPr>
            <p:ph type="ctrTitle" hasCustomPrompt="1"/>
          </p:nvPr>
        </p:nvSpPr>
        <p:spPr>
          <a:xfrm>
            <a:off x="4035343" y="2791119"/>
            <a:ext cx="4843568" cy="1260000"/>
          </a:xfrm>
          <a:prstGeom prst="rect">
            <a:avLst/>
          </a:prstGeom>
        </p:spPr>
        <p:txBody>
          <a:bodyPr anchor="b">
            <a:noAutofit/>
          </a:bodyPr>
          <a:lstStyle>
            <a:lvl1pPr algn="l">
              <a:lnSpc>
                <a:spcPct val="100000"/>
              </a:lnSpc>
              <a:defRPr sz="3500">
                <a:solidFill>
                  <a:schemeClr val="tx1"/>
                </a:solidFill>
              </a:defRPr>
            </a:lvl1pPr>
          </a:lstStyle>
          <a:p>
            <a:r>
              <a:rPr lang="fr-FR"/>
              <a:t>Ouverture de chapitre sur plusieurs lignes</a:t>
            </a:r>
            <a:endParaRPr lang="en-US"/>
          </a:p>
        </p:txBody>
      </p:sp>
      <p:sp>
        <p:nvSpPr>
          <p:cNvPr id="10" name="Subtitle 2">
            <a:extLst>
              <a:ext uri="{FF2B5EF4-FFF2-40B4-BE49-F238E27FC236}">
                <a16:creationId xmlns:a16="http://schemas.microsoft.com/office/drawing/2014/main" id="{AF3880FB-C2AF-A647-88EA-4181F00FA022}"/>
              </a:ext>
            </a:extLst>
          </p:cNvPr>
          <p:cNvSpPr>
            <a:spLocks noGrp="1"/>
          </p:cNvSpPr>
          <p:nvPr>
            <p:ph type="subTitle" idx="10"/>
          </p:nvPr>
        </p:nvSpPr>
        <p:spPr>
          <a:xfrm>
            <a:off x="4035343" y="4216628"/>
            <a:ext cx="4843568" cy="360000"/>
          </a:xfrm>
          <a:prstGeom prst="rect">
            <a:avLst/>
          </a:prstGeom>
        </p:spPr>
        <p:txBody>
          <a:bodyPr anchor="t">
            <a:noAutofit/>
          </a:bodyPr>
          <a:lstStyle>
            <a:lvl1pPr marL="0" indent="0" algn="l">
              <a:buNone/>
              <a:defRPr sz="1600">
                <a:solidFill>
                  <a:schemeClr val="tx1"/>
                </a:solidFill>
              </a:defRPr>
            </a:lvl1pPr>
            <a:lvl2pPr marL="479237" indent="0" algn="ctr">
              <a:buNone/>
              <a:defRPr sz="2096"/>
            </a:lvl2pPr>
            <a:lvl3pPr marL="958474" indent="0" algn="ctr">
              <a:buNone/>
              <a:defRPr sz="1887"/>
            </a:lvl3pPr>
            <a:lvl4pPr marL="1437711" indent="0" algn="ctr">
              <a:buNone/>
              <a:defRPr sz="1677"/>
            </a:lvl4pPr>
            <a:lvl5pPr marL="1916948" indent="0" algn="ctr">
              <a:buNone/>
              <a:defRPr sz="1677"/>
            </a:lvl5pPr>
            <a:lvl6pPr marL="2396185" indent="0" algn="ctr">
              <a:buNone/>
              <a:defRPr sz="1677"/>
            </a:lvl6pPr>
            <a:lvl7pPr marL="2875422" indent="0" algn="ctr">
              <a:buNone/>
              <a:defRPr sz="1677"/>
            </a:lvl7pPr>
            <a:lvl8pPr marL="3354659" indent="0" algn="ctr">
              <a:buNone/>
              <a:defRPr sz="1677"/>
            </a:lvl8pPr>
            <a:lvl9pPr marL="3833896" indent="0" algn="ctr">
              <a:buNone/>
              <a:defRPr sz="1677"/>
            </a:lvl9pPr>
          </a:lstStyle>
          <a:p>
            <a:r>
              <a:rPr lang="fr-FR"/>
              <a:t>Modifiez le style des sous-titres du masque</a:t>
            </a:r>
            <a:endParaRPr lang="en-US"/>
          </a:p>
        </p:txBody>
      </p:sp>
      <p:sp>
        <p:nvSpPr>
          <p:cNvPr id="16" name="Text Placeholder 2">
            <a:extLst>
              <a:ext uri="{FF2B5EF4-FFF2-40B4-BE49-F238E27FC236}">
                <a16:creationId xmlns:a16="http://schemas.microsoft.com/office/drawing/2014/main" id="{3FFDBC0E-C628-AE4E-9976-DC39FCE2008F}"/>
              </a:ext>
            </a:extLst>
          </p:cNvPr>
          <p:cNvSpPr>
            <a:spLocks noGrp="1"/>
          </p:cNvSpPr>
          <p:nvPr>
            <p:ph type="body" idx="1" hasCustomPrompt="1"/>
          </p:nvPr>
        </p:nvSpPr>
        <p:spPr>
          <a:xfrm>
            <a:off x="79043" y="4653193"/>
            <a:ext cx="3240000" cy="2520000"/>
          </a:xfrm>
          <a:prstGeom prst="rect">
            <a:avLst/>
          </a:prstGeom>
        </p:spPr>
        <p:txBody>
          <a:bodyPr>
            <a:noAutofit/>
          </a:bodyPr>
          <a:lstStyle>
            <a:lvl1pPr marL="0" indent="0" algn="ctr">
              <a:buNone/>
              <a:defRPr sz="18000" b="1" spc="-1200" baseline="0">
                <a:solidFill>
                  <a:schemeClr val="bg1"/>
                </a:solidFill>
              </a:defRPr>
            </a:lvl1pPr>
            <a:lvl2pPr marL="479237" indent="0">
              <a:buNone/>
              <a:defRPr sz="2096">
                <a:solidFill>
                  <a:schemeClr val="tx1">
                    <a:tint val="75000"/>
                  </a:schemeClr>
                </a:solidFill>
              </a:defRPr>
            </a:lvl2pPr>
            <a:lvl3pPr marL="958474" indent="0">
              <a:buNone/>
              <a:defRPr sz="1887">
                <a:solidFill>
                  <a:schemeClr val="tx1">
                    <a:tint val="75000"/>
                  </a:schemeClr>
                </a:solidFill>
              </a:defRPr>
            </a:lvl3pPr>
            <a:lvl4pPr marL="1437711" indent="0">
              <a:buNone/>
              <a:defRPr sz="1677">
                <a:solidFill>
                  <a:schemeClr val="tx1">
                    <a:tint val="75000"/>
                  </a:schemeClr>
                </a:solidFill>
              </a:defRPr>
            </a:lvl4pPr>
            <a:lvl5pPr marL="1916948" indent="0">
              <a:buNone/>
              <a:defRPr sz="1677">
                <a:solidFill>
                  <a:schemeClr val="tx1">
                    <a:tint val="75000"/>
                  </a:schemeClr>
                </a:solidFill>
              </a:defRPr>
            </a:lvl5pPr>
            <a:lvl6pPr marL="2396185" indent="0">
              <a:buNone/>
              <a:defRPr sz="1677">
                <a:solidFill>
                  <a:schemeClr val="tx1">
                    <a:tint val="75000"/>
                  </a:schemeClr>
                </a:solidFill>
              </a:defRPr>
            </a:lvl6pPr>
            <a:lvl7pPr marL="2875422" indent="0">
              <a:buNone/>
              <a:defRPr sz="1677">
                <a:solidFill>
                  <a:schemeClr val="tx1">
                    <a:tint val="75000"/>
                  </a:schemeClr>
                </a:solidFill>
              </a:defRPr>
            </a:lvl7pPr>
            <a:lvl8pPr marL="3354659" indent="0">
              <a:buNone/>
              <a:defRPr sz="1677">
                <a:solidFill>
                  <a:schemeClr val="tx1">
                    <a:tint val="75000"/>
                  </a:schemeClr>
                </a:solidFill>
              </a:defRPr>
            </a:lvl8pPr>
            <a:lvl9pPr marL="3833896" indent="0">
              <a:buNone/>
              <a:defRPr sz="1677">
                <a:solidFill>
                  <a:schemeClr val="tx1">
                    <a:tint val="75000"/>
                  </a:schemeClr>
                </a:solidFill>
              </a:defRPr>
            </a:lvl9pPr>
          </a:lstStyle>
          <a:p>
            <a:pPr lvl="0"/>
            <a:r>
              <a:rPr lang="fr-FR"/>
              <a:t>N</a:t>
            </a:r>
          </a:p>
        </p:txBody>
      </p:sp>
    </p:spTree>
    <p:extLst>
      <p:ext uri="{BB962C8B-B14F-4D97-AF65-F5344CB8AC3E}">
        <p14:creationId xmlns:p14="http://schemas.microsoft.com/office/powerpoint/2010/main" val="86405158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Orange">
    <p:bg>
      <p:bgPr>
        <a:solidFill>
          <a:schemeClr val="bg1"/>
        </a:solidFill>
        <a:effectLst/>
      </p:bgPr>
    </p:bg>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0C0EB3CE-2D4F-1642-B943-FC7C336BA85D}"/>
              </a:ext>
            </a:extLst>
          </p:cNvPr>
          <p:cNvGrpSpPr/>
          <p:nvPr userDrawn="1"/>
        </p:nvGrpSpPr>
        <p:grpSpPr>
          <a:xfrm>
            <a:off x="-17272" y="7748"/>
            <a:ext cx="12813374" cy="7200806"/>
            <a:chOff x="-7750" y="7748"/>
            <a:chExt cx="9143709" cy="5138543"/>
          </a:xfrm>
        </p:grpSpPr>
        <p:pic>
          <p:nvPicPr>
            <p:cNvPr id="11" name="Graphique 10">
              <a:extLst>
                <a:ext uri="{FF2B5EF4-FFF2-40B4-BE49-F238E27FC236}">
                  <a16:creationId xmlns:a16="http://schemas.microsoft.com/office/drawing/2014/main" id="{A2BE7DB1-47CB-7448-B971-40031CA3ED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46848" y="7748"/>
              <a:ext cx="2789111" cy="3414547"/>
            </a:xfrm>
            <a:prstGeom prst="rect">
              <a:avLst/>
            </a:prstGeom>
          </p:spPr>
        </p:pic>
        <p:pic>
          <p:nvPicPr>
            <p:cNvPr id="12" name="Graphique 11">
              <a:extLst>
                <a:ext uri="{FF2B5EF4-FFF2-40B4-BE49-F238E27FC236}">
                  <a16:creationId xmlns:a16="http://schemas.microsoft.com/office/drawing/2014/main" id="{722650BC-867E-2445-B9E8-D0EEC79DD4D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50" y="2813580"/>
              <a:ext cx="4056888" cy="2332711"/>
            </a:xfrm>
            <a:prstGeom prst="rect">
              <a:avLst/>
            </a:prstGeom>
          </p:spPr>
        </p:pic>
      </p:grpSp>
      <p:pic>
        <p:nvPicPr>
          <p:cNvPr id="7" name="Graphique 6">
            <a:extLst>
              <a:ext uri="{FF2B5EF4-FFF2-40B4-BE49-F238E27FC236}">
                <a16:creationId xmlns:a16="http://schemas.microsoft.com/office/drawing/2014/main" id="{1B4041CA-1826-B340-93FF-8618BF7B428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304406" y="118981"/>
            <a:ext cx="6185636" cy="6967727"/>
          </a:xfrm>
          <a:prstGeom prst="rect">
            <a:avLst/>
          </a:prstGeom>
        </p:spPr>
      </p:pic>
      <p:sp>
        <p:nvSpPr>
          <p:cNvPr id="9" name="Title 1">
            <a:extLst>
              <a:ext uri="{FF2B5EF4-FFF2-40B4-BE49-F238E27FC236}">
                <a16:creationId xmlns:a16="http://schemas.microsoft.com/office/drawing/2014/main" id="{AF96EA3D-71D7-2F4A-B73F-08FFAF0CBCCF}"/>
              </a:ext>
            </a:extLst>
          </p:cNvPr>
          <p:cNvSpPr>
            <a:spLocks noGrp="1"/>
          </p:cNvSpPr>
          <p:nvPr>
            <p:ph type="ctrTitle" hasCustomPrompt="1"/>
          </p:nvPr>
        </p:nvSpPr>
        <p:spPr>
          <a:xfrm>
            <a:off x="4035343" y="2791119"/>
            <a:ext cx="4843568" cy="1260000"/>
          </a:xfrm>
          <a:prstGeom prst="rect">
            <a:avLst/>
          </a:prstGeom>
        </p:spPr>
        <p:txBody>
          <a:bodyPr anchor="b">
            <a:noAutofit/>
          </a:bodyPr>
          <a:lstStyle>
            <a:lvl1pPr algn="l">
              <a:lnSpc>
                <a:spcPct val="100000"/>
              </a:lnSpc>
              <a:defRPr sz="3500">
                <a:solidFill>
                  <a:schemeClr val="tx1"/>
                </a:solidFill>
              </a:defRPr>
            </a:lvl1pPr>
          </a:lstStyle>
          <a:p>
            <a:r>
              <a:rPr lang="fr-FR"/>
              <a:t>Ouverture de chapitre sur plusieurs lignes</a:t>
            </a:r>
            <a:endParaRPr lang="en-US"/>
          </a:p>
        </p:txBody>
      </p:sp>
      <p:sp>
        <p:nvSpPr>
          <p:cNvPr id="10" name="Subtitle 2">
            <a:extLst>
              <a:ext uri="{FF2B5EF4-FFF2-40B4-BE49-F238E27FC236}">
                <a16:creationId xmlns:a16="http://schemas.microsoft.com/office/drawing/2014/main" id="{F7DE6F25-A944-C34C-9361-58BD5BD9177A}"/>
              </a:ext>
            </a:extLst>
          </p:cNvPr>
          <p:cNvSpPr>
            <a:spLocks noGrp="1"/>
          </p:cNvSpPr>
          <p:nvPr>
            <p:ph type="subTitle" idx="10"/>
          </p:nvPr>
        </p:nvSpPr>
        <p:spPr>
          <a:xfrm>
            <a:off x="4035343" y="4216628"/>
            <a:ext cx="4843568" cy="360000"/>
          </a:xfrm>
          <a:prstGeom prst="rect">
            <a:avLst/>
          </a:prstGeom>
        </p:spPr>
        <p:txBody>
          <a:bodyPr anchor="t">
            <a:noAutofit/>
          </a:bodyPr>
          <a:lstStyle>
            <a:lvl1pPr marL="0" indent="0" algn="l">
              <a:buNone/>
              <a:defRPr sz="1600">
                <a:solidFill>
                  <a:schemeClr val="tx1"/>
                </a:solidFill>
              </a:defRPr>
            </a:lvl1pPr>
            <a:lvl2pPr marL="479237" indent="0" algn="ctr">
              <a:buNone/>
              <a:defRPr sz="2096"/>
            </a:lvl2pPr>
            <a:lvl3pPr marL="958474" indent="0" algn="ctr">
              <a:buNone/>
              <a:defRPr sz="1887"/>
            </a:lvl3pPr>
            <a:lvl4pPr marL="1437711" indent="0" algn="ctr">
              <a:buNone/>
              <a:defRPr sz="1677"/>
            </a:lvl4pPr>
            <a:lvl5pPr marL="1916948" indent="0" algn="ctr">
              <a:buNone/>
              <a:defRPr sz="1677"/>
            </a:lvl5pPr>
            <a:lvl6pPr marL="2396185" indent="0" algn="ctr">
              <a:buNone/>
              <a:defRPr sz="1677"/>
            </a:lvl6pPr>
            <a:lvl7pPr marL="2875422" indent="0" algn="ctr">
              <a:buNone/>
              <a:defRPr sz="1677"/>
            </a:lvl7pPr>
            <a:lvl8pPr marL="3354659" indent="0" algn="ctr">
              <a:buNone/>
              <a:defRPr sz="1677"/>
            </a:lvl8pPr>
            <a:lvl9pPr marL="3833896" indent="0" algn="ctr">
              <a:buNone/>
              <a:defRPr sz="1677"/>
            </a:lvl9pPr>
          </a:lstStyle>
          <a:p>
            <a:r>
              <a:rPr lang="fr-FR"/>
              <a:t>Modifiez le style des sous-titres du masque</a:t>
            </a:r>
            <a:endParaRPr lang="en-US"/>
          </a:p>
        </p:txBody>
      </p:sp>
      <p:sp>
        <p:nvSpPr>
          <p:cNvPr id="15" name="Text Placeholder 2">
            <a:extLst>
              <a:ext uri="{FF2B5EF4-FFF2-40B4-BE49-F238E27FC236}">
                <a16:creationId xmlns:a16="http://schemas.microsoft.com/office/drawing/2014/main" id="{068A6B67-9404-6B49-B652-23C5FAB63250}"/>
              </a:ext>
            </a:extLst>
          </p:cNvPr>
          <p:cNvSpPr>
            <a:spLocks noGrp="1"/>
          </p:cNvSpPr>
          <p:nvPr>
            <p:ph type="body" idx="1" hasCustomPrompt="1"/>
          </p:nvPr>
        </p:nvSpPr>
        <p:spPr>
          <a:xfrm>
            <a:off x="79043" y="4653193"/>
            <a:ext cx="3240000" cy="2520000"/>
          </a:xfrm>
          <a:prstGeom prst="rect">
            <a:avLst/>
          </a:prstGeom>
        </p:spPr>
        <p:txBody>
          <a:bodyPr>
            <a:noAutofit/>
          </a:bodyPr>
          <a:lstStyle>
            <a:lvl1pPr marL="0" indent="0" algn="ctr">
              <a:buNone/>
              <a:defRPr sz="18000" b="1" spc="-1200" baseline="0">
                <a:solidFill>
                  <a:schemeClr val="bg1"/>
                </a:solidFill>
              </a:defRPr>
            </a:lvl1pPr>
            <a:lvl2pPr marL="479237" indent="0">
              <a:buNone/>
              <a:defRPr sz="2096">
                <a:solidFill>
                  <a:schemeClr val="tx1">
                    <a:tint val="75000"/>
                  </a:schemeClr>
                </a:solidFill>
              </a:defRPr>
            </a:lvl2pPr>
            <a:lvl3pPr marL="958474" indent="0">
              <a:buNone/>
              <a:defRPr sz="1887">
                <a:solidFill>
                  <a:schemeClr val="tx1">
                    <a:tint val="75000"/>
                  </a:schemeClr>
                </a:solidFill>
              </a:defRPr>
            </a:lvl3pPr>
            <a:lvl4pPr marL="1437711" indent="0">
              <a:buNone/>
              <a:defRPr sz="1677">
                <a:solidFill>
                  <a:schemeClr val="tx1">
                    <a:tint val="75000"/>
                  </a:schemeClr>
                </a:solidFill>
              </a:defRPr>
            </a:lvl4pPr>
            <a:lvl5pPr marL="1916948" indent="0">
              <a:buNone/>
              <a:defRPr sz="1677">
                <a:solidFill>
                  <a:schemeClr val="tx1">
                    <a:tint val="75000"/>
                  </a:schemeClr>
                </a:solidFill>
              </a:defRPr>
            </a:lvl5pPr>
            <a:lvl6pPr marL="2396185" indent="0">
              <a:buNone/>
              <a:defRPr sz="1677">
                <a:solidFill>
                  <a:schemeClr val="tx1">
                    <a:tint val="75000"/>
                  </a:schemeClr>
                </a:solidFill>
              </a:defRPr>
            </a:lvl6pPr>
            <a:lvl7pPr marL="2875422" indent="0">
              <a:buNone/>
              <a:defRPr sz="1677">
                <a:solidFill>
                  <a:schemeClr val="tx1">
                    <a:tint val="75000"/>
                  </a:schemeClr>
                </a:solidFill>
              </a:defRPr>
            </a:lvl7pPr>
            <a:lvl8pPr marL="3354659" indent="0">
              <a:buNone/>
              <a:defRPr sz="1677">
                <a:solidFill>
                  <a:schemeClr val="tx1">
                    <a:tint val="75000"/>
                  </a:schemeClr>
                </a:solidFill>
              </a:defRPr>
            </a:lvl8pPr>
            <a:lvl9pPr marL="3833896" indent="0">
              <a:buNone/>
              <a:defRPr sz="1677">
                <a:solidFill>
                  <a:schemeClr val="tx1">
                    <a:tint val="75000"/>
                  </a:schemeClr>
                </a:solidFill>
              </a:defRPr>
            </a:lvl9pPr>
          </a:lstStyle>
          <a:p>
            <a:pPr lvl="0"/>
            <a:r>
              <a:rPr lang="fr-FR"/>
              <a:t>N</a:t>
            </a:r>
          </a:p>
        </p:txBody>
      </p:sp>
    </p:spTree>
    <p:extLst>
      <p:ext uri="{BB962C8B-B14F-4D97-AF65-F5344CB8AC3E}">
        <p14:creationId xmlns:p14="http://schemas.microsoft.com/office/powerpoint/2010/main" val="2674990786"/>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Rose">
    <p:bg>
      <p:bgPr>
        <a:solidFill>
          <a:schemeClr val="bg1"/>
        </a:solidFill>
        <a:effectLst/>
      </p:bgPr>
    </p:bg>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9C212DC9-CC04-3A42-BDBD-BD36C1936BAA}"/>
              </a:ext>
            </a:extLst>
          </p:cNvPr>
          <p:cNvGrpSpPr/>
          <p:nvPr userDrawn="1"/>
        </p:nvGrpSpPr>
        <p:grpSpPr>
          <a:xfrm>
            <a:off x="-23791" y="0"/>
            <a:ext cx="12810714" cy="7199313"/>
            <a:chOff x="-7750" y="7747"/>
            <a:chExt cx="9143708" cy="5138544"/>
          </a:xfrm>
        </p:grpSpPr>
        <p:pic>
          <p:nvPicPr>
            <p:cNvPr id="11" name="Graphique 10">
              <a:extLst>
                <a:ext uri="{FF2B5EF4-FFF2-40B4-BE49-F238E27FC236}">
                  <a16:creationId xmlns:a16="http://schemas.microsoft.com/office/drawing/2014/main" id="{3E5FA887-5EC3-6B44-9FA3-D44351FDD4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50" y="2813580"/>
              <a:ext cx="4056888" cy="2332711"/>
            </a:xfrm>
            <a:prstGeom prst="rect">
              <a:avLst/>
            </a:prstGeom>
          </p:spPr>
        </p:pic>
        <p:pic>
          <p:nvPicPr>
            <p:cNvPr id="12" name="Graphique 11">
              <a:extLst>
                <a:ext uri="{FF2B5EF4-FFF2-40B4-BE49-F238E27FC236}">
                  <a16:creationId xmlns:a16="http://schemas.microsoft.com/office/drawing/2014/main" id="{80C6D33C-737A-D247-8783-386E1411953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346847" y="7747"/>
              <a:ext cx="2789111" cy="3414547"/>
            </a:xfrm>
            <a:prstGeom prst="rect">
              <a:avLst/>
            </a:prstGeom>
          </p:spPr>
        </p:pic>
      </p:grpSp>
      <p:pic>
        <p:nvPicPr>
          <p:cNvPr id="7" name="Graphique 6">
            <a:extLst>
              <a:ext uri="{FF2B5EF4-FFF2-40B4-BE49-F238E27FC236}">
                <a16:creationId xmlns:a16="http://schemas.microsoft.com/office/drawing/2014/main" id="{01701603-F7DA-D744-A416-57D0FD7851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304406" y="118981"/>
            <a:ext cx="6185636" cy="6967727"/>
          </a:xfrm>
          <a:prstGeom prst="rect">
            <a:avLst/>
          </a:prstGeom>
        </p:spPr>
      </p:pic>
      <p:sp>
        <p:nvSpPr>
          <p:cNvPr id="9" name="Title 1">
            <a:extLst>
              <a:ext uri="{FF2B5EF4-FFF2-40B4-BE49-F238E27FC236}">
                <a16:creationId xmlns:a16="http://schemas.microsoft.com/office/drawing/2014/main" id="{6C5C20C7-6BE6-AF49-8EF7-27B33F069FC2}"/>
              </a:ext>
            </a:extLst>
          </p:cNvPr>
          <p:cNvSpPr>
            <a:spLocks noGrp="1"/>
          </p:cNvSpPr>
          <p:nvPr>
            <p:ph type="ctrTitle" hasCustomPrompt="1"/>
          </p:nvPr>
        </p:nvSpPr>
        <p:spPr>
          <a:xfrm>
            <a:off x="4035343" y="2791119"/>
            <a:ext cx="4843568" cy="1260000"/>
          </a:xfrm>
          <a:prstGeom prst="rect">
            <a:avLst/>
          </a:prstGeom>
        </p:spPr>
        <p:txBody>
          <a:bodyPr anchor="b">
            <a:noAutofit/>
          </a:bodyPr>
          <a:lstStyle>
            <a:lvl1pPr algn="l">
              <a:lnSpc>
                <a:spcPct val="100000"/>
              </a:lnSpc>
              <a:defRPr sz="3500">
                <a:solidFill>
                  <a:schemeClr val="tx1"/>
                </a:solidFill>
              </a:defRPr>
            </a:lvl1pPr>
          </a:lstStyle>
          <a:p>
            <a:r>
              <a:rPr lang="fr-FR"/>
              <a:t>Ouverture de chapitre sur plusieurs lignes</a:t>
            </a:r>
            <a:endParaRPr lang="en-US"/>
          </a:p>
        </p:txBody>
      </p:sp>
      <p:sp>
        <p:nvSpPr>
          <p:cNvPr id="10" name="Subtitle 2">
            <a:extLst>
              <a:ext uri="{FF2B5EF4-FFF2-40B4-BE49-F238E27FC236}">
                <a16:creationId xmlns:a16="http://schemas.microsoft.com/office/drawing/2014/main" id="{D58F9640-D1BF-5245-B9E3-AE0AA879D2F5}"/>
              </a:ext>
            </a:extLst>
          </p:cNvPr>
          <p:cNvSpPr>
            <a:spLocks noGrp="1"/>
          </p:cNvSpPr>
          <p:nvPr>
            <p:ph type="subTitle" idx="10"/>
          </p:nvPr>
        </p:nvSpPr>
        <p:spPr>
          <a:xfrm>
            <a:off x="4035343" y="4216628"/>
            <a:ext cx="4843568" cy="360000"/>
          </a:xfrm>
          <a:prstGeom prst="rect">
            <a:avLst/>
          </a:prstGeom>
        </p:spPr>
        <p:txBody>
          <a:bodyPr anchor="t">
            <a:noAutofit/>
          </a:bodyPr>
          <a:lstStyle>
            <a:lvl1pPr marL="0" indent="0" algn="l">
              <a:buNone/>
              <a:defRPr sz="1600">
                <a:solidFill>
                  <a:schemeClr val="tx1"/>
                </a:solidFill>
              </a:defRPr>
            </a:lvl1pPr>
            <a:lvl2pPr marL="479237" indent="0" algn="ctr">
              <a:buNone/>
              <a:defRPr sz="2096"/>
            </a:lvl2pPr>
            <a:lvl3pPr marL="958474" indent="0" algn="ctr">
              <a:buNone/>
              <a:defRPr sz="1887"/>
            </a:lvl3pPr>
            <a:lvl4pPr marL="1437711" indent="0" algn="ctr">
              <a:buNone/>
              <a:defRPr sz="1677"/>
            </a:lvl4pPr>
            <a:lvl5pPr marL="1916948" indent="0" algn="ctr">
              <a:buNone/>
              <a:defRPr sz="1677"/>
            </a:lvl5pPr>
            <a:lvl6pPr marL="2396185" indent="0" algn="ctr">
              <a:buNone/>
              <a:defRPr sz="1677"/>
            </a:lvl6pPr>
            <a:lvl7pPr marL="2875422" indent="0" algn="ctr">
              <a:buNone/>
              <a:defRPr sz="1677"/>
            </a:lvl7pPr>
            <a:lvl8pPr marL="3354659" indent="0" algn="ctr">
              <a:buNone/>
              <a:defRPr sz="1677"/>
            </a:lvl8pPr>
            <a:lvl9pPr marL="3833896" indent="0" algn="ctr">
              <a:buNone/>
              <a:defRPr sz="1677"/>
            </a:lvl9pPr>
          </a:lstStyle>
          <a:p>
            <a:r>
              <a:rPr lang="fr-FR"/>
              <a:t>Modifiez le style des sous-titres du masque</a:t>
            </a:r>
            <a:endParaRPr lang="en-US"/>
          </a:p>
        </p:txBody>
      </p:sp>
      <p:sp>
        <p:nvSpPr>
          <p:cNvPr id="15" name="Text Placeholder 2">
            <a:extLst>
              <a:ext uri="{FF2B5EF4-FFF2-40B4-BE49-F238E27FC236}">
                <a16:creationId xmlns:a16="http://schemas.microsoft.com/office/drawing/2014/main" id="{901AA796-A7D6-A044-8125-A8351BA8D7E3}"/>
              </a:ext>
            </a:extLst>
          </p:cNvPr>
          <p:cNvSpPr>
            <a:spLocks noGrp="1"/>
          </p:cNvSpPr>
          <p:nvPr>
            <p:ph type="body" idx="1" hasCustomPrompt="1"/>
          </p:nvPr>
        </p:nvSpPr>
        <p:spPr>
          <a:xfrm>
            <a:off x="79043" y="4653193"/>
            <a:ext cx="3240000" cy="2520000"/>
          </a:xfrm>
          <a:prstGeom prst="rect">
            <a:avLst/>
          </a:prstGeom>
        </p:spPr>
        <p:txBody>
          <a:bodyPr>
            <a:noAutofit/>
          </a:bodyPr>
          <a:lstStyle>
            <a:lvl1pPr marL="0" indent="0" algn="ctr">
              <a:buNone/>
              <a:defRPr sz="18000" b="1" spc="-1200" baseline="0">
                <a:solidFill>
                  <a:schemeClr val="bg1"/>
                </a:solidFill>
              </a:defRPr>
            </a:lvl1pPr>
            <a:lvl2pPr marL="479237" indent="0">
              <a:buNone/>
              <a:defRPr sz="2096">
                <a:solidFill>
                  <a:schemeClr val="tx1">
                    <a:tint val="75000"/>
                  </a:schemeClr>
                </a:solidFill>
              </a:defRPr>
            </a:lvl2pPr>
            <a:lvl3pPr marL="958474" indent="0">
              <a:buNone/>
              <a:defRPr sz="1887">
                <a:solidFill>
                  <a:schemeClr val="tx1">
                    <a:tint val="75000"/>
                  </a:schemeClr>
                </a:solidFill>
              </a:defRPr>
            </a:lvl3pPr>
            <a:lvl4pPr marL="1437711" indent="0">
              <a:buNone/>
              <a:defRPr sz="1677">
                <a:solidFill>
                  <a:schemeClr val="tx1">
                    <a:tint val="75000"/>
                  </a:schemeClr>
                </a:solidFill>
              </a:defRPr>
            </a:lvl4pPr>
            <a:lvl5pPr marL="1916948" indent="0">
              <a:buNone/>
              <a:defRPr sz="1677">
                <a:solidFill>
                  <a:schemeClr val="tx1">
                    <a:tint val="75000"/>
                  </a:schemeClr>
                </a:solidFill>
              </a:defRPr>
            </a:lvl5pPr>
            <a:lvl6pPr marL="2396185" indent="0">
              <a:buNone/>
              <a:defRPr sz="1677">
                <a:solidFill>
                  <a:schemeClr val="tx1">
                    <a:tint val="75000"/>
                  </a:schemeClr>
                </a:solidFill>
              </a:defRPr>
            </a:lvl6pPr>
            <a:lvl7pPr marL="2875422" indent="0">
              <a:buNone/>
              <a:defRPr sz="1677">
                <a:solidFill>
                  <a:schemeClr val="tx1">
                    <a:tint val="75000"/>
                  </a:schemeClr>
                </a:solidFill>
              </a:defRPr>
            </a:lvl7pPr>
            <a:lvl8pPr marL="3354659" indent="0">
              <a:buNone/>
              <a:defRPr sz="1677">
                <a:solidFill>
                  <a:schemeClr val="tx1">
                    <a:tint val="75000"/>
                  </a:schemeClr>
                </a:solidFill>
              </a:defRPr>
            </a:lvl8pPr>
            <a:lvl9pPr marL="3833896" indent="0">
              <a:buNone/>
              <a:defRPr sz="1677">
                <a:solidFill>
                  <a:schemeClr val="tx1">
                    <a:tint val="75000"/>
                  </a:schemeClr>
                </a:solidFill>
              </a:defRPr>
            </a:lvl9pPr>
          </a:lstStyle>
          <a:p>
            <a:pPr lvl="0"/>
            <a:r>
              <a:rPr lang="fr-FR"/>
              <a:t>N</a:t>
            </a:r>
          </a:p>
        </p:txBody>
      </p:sp>
    </p:spTree>
    <p:extLst>
      <p:ext uri="{BB962C8B-B14F-4D97-AF65-F5344CB8AC3E}">
        <p14:creationId xmlns:p14="http://schemas.microsoft.com/office/powerpoint/2010/main" val="273083837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Violette">
    <p:bg>
      <p:bgPr>
        <a:solidFill>
          <a:schemeClr val="bg1"/>
        </a:solidFill>
        <a:effectLst/>
      </p:bgPr>
    </p:bg>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454CDDE9-3BE9-FA47-9562-8156CE62691A}"/>
              </a:ext>
            </a:extLst>
          </p:cNvPr>
          <p:cNvGrpSpPr/>
          <p:nvPr userDrawn="1"/>
        </p:nvGrpSpPr>
        <p:grpSpPr>
          <a:xfrm>
            <a:off x="-23793" y="16042"/>
            <a:ext cx="12810978" cy="7192512"/>
            <a:chOff x="-7750" y="12707"/>
            <a:chExt cx="9143708" cy="5133584"/>
          </a:xfrm>
        </p:grpSpPr>
        <p:pic>
          <p:nvPicPr>
            <p:cNvPr id="11" name="Graphique 10">
              <a:extLst>
                <a:ext uri="{FF2B5EF4-FFF2-40B4-BE49-F238E27FC236}">
                  <a16:creationId xmlns:a16="http://schemas.microsoft.com/office/drawing/2014/main" id="{A26EA290-CFB3-C942-94F3-677F8E9FDB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50" y="2813580"/>
              <a:ext cx="4056888" cy="2332711"/>
            </a:xfrm>
            <a:prstGeom prst="rect">
              <a:avLst/>
            </a:prstGeom>
          </p:spPr>
        </p:pic>
        <p:pic>
          <p:nvPicPr>
            <p:cNvPr id="12" name="Graphique 11">
              <a:extLst>
                <a:ext uri="{FF2B5EF4-FFF2-40B4-BE49-F238E27FC236}">
                  <a16:creationId xmlns:a16="http://schemas.microsoft.com/office/drawing/2014/main" id="{4023FCE1-7908-D943-A6E5-6104A081074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346847" y="12707"/>
              <a:ext cx="2789111" cy="3414547"/>
            </a:xfrm>
            <a:prstGeom prst="rect">
              <a:avLst/>
            </a:prstGeom>
          </p:spPr>
        </p:pic>
      </p:grpSp>
      <p:pic>
        <p:nvPicPr>
          <p:cNvPr id="7" name="Graphique 6">
            <a:extLst>
              <a:ext uri="{FF2B5EF4-FFF2-40B4-BE49-F238E27FC236}">
                <a16:creationId xmlns:a16="http://schemas.microsoft.com/office/drawing/2014/main" id="{1130BBE8-5E75-394D-9A8D-961A510C55A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304406" y="118981"/>
            <a:ext cx="6185636" cy="6967727"/>
          </a:xfrm>
          <a:prstGeom prst="rect">
            <a:avLst/>
          </a:prstGeom>
        </p:spPr>
      </p:pic>
      <p:sp>
        <p:nvSpPr>
          <p:cNvPr id="9" name="Title 1">
            <a:extLst>
              <a:ext uri="{FF2B5EF4-FFF2-40B4-BE49-F238E27FC236}">
                <a16:creationId xmlns:a16="http://schemas.microsoft.com/office/drawing/2014/main" id="{C750E356-28F5-0F4F-888E-790F0F8AA26B}"/>
              </a:ext>
            </a:extLst>
          </p:cNvPr>
          <p:cNvSpPr>
            <a:spLocks noGrp="1"/>
          </p:cNvSpPr>
          <p:nvPr>
            <p:ph type="ctrTitle" hasCustomPrompt="1"/>
          </p:nvPr>
        </p:nvSpPr>
        <p:spPr>
          <a:xfrm>
            <a:off x="4035343" y="2791119"/>
            <a:ext cx="4843568" cy="1260000"/>
          </a:xfrm>
          <a:prstGeom prst="rect">
            <a:avLst/>
          </a:prstGeom>
        </p:spPr>
        <p:txBody>
          <a:bodyPr anchor="b">
            <a:noAutofit/>
          </a:bodyPr>
          <a:lstStyle>
            <a:lvl1pPr algn="l">
              <a:lnSpc>
                <a:spcPct val="100000"/>
              </a:lnSpc>
              <a:defRPr sz="3500">
                <a:solidFill>
                  <a:schemeClr val="tx1"/>
                </a:solidFill>
              </a:defRPr>
            </a:lvl1pPr>
          </a:lstStyle>
          <a:p>
            <a:r>
              <a:rPr lang="fr-FR"/>
              <a:t>Ouverture de chapitre sur plusieurs lignes</a:t>
            </a:r>
            <a:endParaRPr lang="en-US"/>
          </a:p>
        </p:txBody>
      </p:sp>
      <p:sp>
        <p:nvSpPr>
          <p:cNvPr id="10" name="Subtitle 2">
            <a:extLst>
              <a:ext uri="{FF2B5EF4-FFF2-40B4-BE49-F238E27FC236}">
                <a16:creationId xmlns:a16="http://schemas.microsoft.com/office/drawing/2014/main" id="{8BD359F0-8F7A-E947-91A7-B2CB85363623}"/>
              </a:ext>
            </a:extLst>
          </p:cNvPr>
          <p:cNvSpPr>
            <a:spLocks noGrp="1"/>
          </p:cNvSpPr>
          <p:nvPr>
            <p:ph type="subTitle" idx="10"/>
          </p:nvPr>
        </p:nvSpPr>
        <p:spPr>
          <a:xfrm>
            <a:off x="4035343" y="4216628"/>
            <a:ext cx="4843568" cy="360000"/>
          </a:xfrm>
          <a:prstGeom prst="rect">
            <a:avLst/>
          </a:prstGeom>
        </p:spPr>
        <p:txBody>
          <a:bodyPr anchor="t">
            <a:noAutofit/>
          </a:bodyPr>
          <a:lstStyle>
            <a:lvl1pPr marL="0" indent="0" algn="l">
              <a:buNone/>
              <a:defRPr sz="1600">
                <a:solidFill>
                  <a:schemeClr val="tx1"/>
                </a:solidFill>
              </a:defRPr>
            </a:lvl1pPr>
            <a:lvl2pPr marL="479237" indent="0" algn="ctr">
              <a:buNone/>
              <a:defRPr sz="2096"/>
            </a:lvl2pPr>
            <a:lvl3pPr marL="958474" indent="0" algn="ctr">
              <a:buNone/>
              <a:defRPr sz="1887"/>
            </a:lvl3pPr>
            <a:lvl4pPr marL="1437711" indent="0" algn="ctr">
              <a:buNone/>
              <a:defRPr sz="1677"/>
            </a:lvl4pPr>
            <a:lvl5pPr marL="1916948" indent="0" algn="ctr">
              <a:buNone/>
              <a:defRPr sz="1677"/>
            </a:lvl5pPr>
            <a:lvl6pPr marL="2396185" indent="0" algn="ctr">
              <a:buNone/>
              <a:defRPr sz="1677"/>
            </a:lvl6pPr>
            <a:lvl7pPr marL="2875422" indent="0" algn="ctr">
              <a:buNone/>
              <a:defRPr sz="1677"/>
            </a:lvl7pPr>
            <a:lvl8pPr marL="3354659" indent="0" algn="ctr">
              <a:buNone/>
              <a:defRPr sz="1677"/>
            </a:lvl8pPr>
            <a:lvl9pPr marL="3833896" indent="0" algn="ctr">
              <a:buNone/>
              <a:defRPr sz="1677"/>
            </a:lvl9pPr>
          </a:lstStyle>
          <a:p>
            <a:r>
              <a:rPr lang="fr-FR"/>
              <a:t>Modifiez le style des sous-titres du masque</a:t>
            </a:r>
            <a:endParaRPr lang="en-US"/>
          </a:p>
        </p:txBody>
      </p:sp>
      <p:sp>
        <p:nvSpPr>
          <p:cNvPr id="15" name="Text Placeholder 2">
            <a:extLst>
              <a:ext uri="{FF2B5EF4-FFF2-40B4-BE49-F238E27FC236}">
                <a16:creationId xmlns:a16="http://schemas.microsoft.com/office/drawing/2014/main" id="{8A3B1D56-BE87-3647-AF00-26C35A0F6FC2}"/>
              </a:ext>
            </a:extLst>
          </p:cNvPr>
          <p:cNvSpPr>
            <a:spLocks noGrp="1"/>
          </p:cNvSpPr>
          <p:nvPr>
            <p:ph type="body" idx="1" hasCustomPrompt="1"/>
          </p:nvPr>
        </p:nvSpPr>
        <p:spPr>
          <a:xfrm>
            <a:off x="79043" y="4653193"/>
            <a:ext cx="3240000" cy="2520000"/>
          </a:xfrm>
          <a:prstGeom prst="rect">
            <a:avLst/>
          </a:prstGeom>
        </p:spPr>
        <p:txBody>
          <a:bodyPr>
            <a:noAutofit/>
          </a:bodyPr>
          <a:lstStyle>
            <a:lvl1pPr marL="0" indent="0" algn="ctr">
              <a:buNone/>
              <a:defRPr sz="18000" b="1" spc="-1200" baseline="0">
                <a:solidFill>
                  <a:schemeClr val="bg1"/>
                </a:solidFill>
              </a:defRPr>
            </a:lvl1pPr>
            <a:lvl2pPr marL="479237" indent="0">
              <a:buNone/>
              <a:defRPr sz="2096">
                <a:solidFill>
                  <a:schemeClr val="tx1">
                    <a:tint val="75000"/>
                  </a:schemeClr>
                </a:solidFill>
              </a:defRPr>
            </a:lvl2pPr>
            <a:lvl3pPr marL="958474" indent="0">
              <a:buNone/>
              <a:defRPr sz="1887">
                <a:solidFill>
                  <a:schemeClr val="tx1">
                    <a:tint val="75000"/>
                  </a:schemeClr>
                </a:solidFill>
              </a:defRPr>
            </a:lvl3pPr>
            <a:lvl4pPr marL="1437711" indent="0">
              <a:buNone/>
              <a:defRPr sz="1677">
                <a:solidFill>
                  <a:schemeClr val="tx1">
                    <a:tint val="75000"/>
                  </a:schemeClr>
                </a:solidFill>
              </a:defRPr>
            </a:lvl4pPr>
            <a:lvl5pPr marL="1916948" indent="0">
              <a:buNone/>
              <a:defRPr sz="1677">
                <a:solidFill>
                  <a:schemeClr val="tx1">
                    <a:tint val="75000"/>
                  </a:schemeClr>
                </a:solidFill>
              </a:defRPr>
            </a:lvl5pPr>
            <a:lvl6pPr marL="2396185" indent="0">
              <a:buNone/>
              <a:defRPr sz="1677">
                <a:solidFill>
                  <a:schemeClr val="tx1">
                    <a:tint val="75000"/>
                  </a:schemeClr>
                </a:solidFill>
              </a:defRPr>
            </a:lvl6pPr>
            <a:lvl7pPr marL="2875422" indent="0">
              <a:buNone/>
              <a:defRPr sz="1677">
                <a:solidFill>
                  <a:schemeClr val="tx1">
                    <a:tint val="75000"/>
                  </a:schemeClr>
                </a:solidFill>
              </a:defRPr>
            </a:lvl7pPr>
            <a:lvl8pPr marL="3354659" indent="0">
              <a:buNone/>
              <a:defRPr sz="1677">
                <a:solidFill>
                  <a:schemeClr val="tx1">
                    <a:tint val="75000"/>
                  </a:schemeClr>
                </a:solidFill>
              </a:defRPr>
            </a:lvl8pPr>
            <a:lvl9pPr marL="3833896" indent="0">
              <a:buNone/>
              <a:defRPr sz="1677">
                <a:solidFill>
                  <a:schemeClr val="tx1">
                    <a:tint val="75000"/>
                  </a:schemeClr>
                </a:solidFill>
              </a:defRPr>
            </a:lvl9pPr>
          </a:lstStyle>
          <a:p>
            <a:pPr lvl="0"/>
            <a:r>
              <a:rPr lang="fr-FR"/>
              <a:t>N</a:t>
            </a:r>
          </a:p>
        </p:txBody>
      </p:sp>
    </p:spTree>
    <p:extLst>
      <p:ext uri="{BB962C8B-B14F-4D97-AF65-F5344CB8AC3E}">
        <p14:creationId xmlns:p14="http://schemas.microsoft.com/office/powerpoint/2010/main" val="49408228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Rouge">
    <p:bg>
      <p:bgPr>
        <a:solidFill>
          <a:schemeClr val="bg1"/>
        </a:solidFill>
        <a:effectLst/>
      </p:bgPr>
    </p:bg>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D59BE358-9770-E348-A0D6-A3DFEBB78DF3}"/>
              </a:ext>
            </a:extLst>
          </p:cNvPr>
          <p:cNvGrpSpPr/>
          <p:nvPr userDrawn="1"/>
        </p:nvGrpSpPr>
        <p:grpSpPr>
          <a:xfrm>
            <a:off x="-23793" y="0"/>
            <a:ext cx="12811483" cy="7195459"/>
            <a:chOff x="-7750" y="2044187"/>
            <a:chExt cx="9143254" cy="5135230"/>
          </a:xfrm>
        </p:grpSpPr>
        <p:pic>
          <p:nvPicPr>
            <p:cNvPr id="11" name="Graphique 10">
              <a:extLst>
                <a:ext uri="{FF2B5EF4-FFF2-40B4-BE49-F238E27FC236}">
                  <a16:creationId xmlns:a16="http://schemas.microsoft.com/office/drawing/2014/main" id="{CFEF50DD-E4FF-0540-9F93-F6F5D01F89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50" y="4846706"/>
              <a:ext cx="4056888" cy="2332711"/>
            </a:xfrm>
            <a:prstGeom prst="rect">
              <a:avLst/>
            </a:prstGeom>
          </p:spPr>
        </p:pic>
        <p:pic>
          <p:nvPicPr>
            <p:cNvPr id="12" name="Graphique 11">
              <a:extLst>
                <a:ext uri="{FF2B5EF4-FFF2-40B4-BE49-F238E27FC236}">
                  <a16:creationId xmlns:a16="http://schemas.microsoft.com/office/drawing/2014/main" id="{42D85D81-2A92-A84F-8845-D3996BFEC1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346393" y="2044187"/>
              <a:ext cx="2789111" cy="3414547"/>
            </a:xfrm>
            <a:prstGeom prst="rect">
              <a:avLst/>
            </a:prstGeom>
          </p:spPr>
        </p:pic>
      </p:grpSp>
      <p:pic>
        <p:nvPicPr>
          <p:cNvPr id="7" name="Graphique 6">
            <a:extLst>
              <a:ext uri="{FF2B5EF4-FFF2-40B4-BE49-F238E27FC236}">
                <a16:creationId xmlns:a16="http://schemas.microsoft.com/office/drawing/2014/main" id="{8136B9A5-DDF9-D74D-857D-E5E4FB7713D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304406" y="118981"/>
            <a:ext cx="6185635" cy="6967727"/>
          </a:xfrm>
          <a:prstGeom prst="rect">
            <a:avLst/>
          </a:prstGeom>
        </p:spPr>
      </p:pic>
      <p:sp>
        <p:nvSpPr>
          <p:cNvPr id="9" name="Title 1">
            <a:extLst>
              <a:ext uri="{FF2B5EF4-FFF2-40B4-BE49-F238E27FC236}">
                <a16:creationId xmlns:a16="http://schemas.microsoft.com/office/drawing/2014/main" id="{1FB31E1D-53C1-E44B-ADE4-C70EA5288C7C}"/>
              </a:ext>
            </a:extLst>
          </p:cNvPr>
          <p:cNvSpPr>
            <a:spLocks noGrp="1"/>
          </p:cNvSpPr>
          <p:nvPr userDrawn="1">
            <p:ph type="ctrTitle" hasCustomPrompt="1"/>
          </p:nvPr>
        </p:nvSpPr>
        <p:spPr>
          <a:xfrm>
            <a:off x="4035343" y="2791119"/>
            <a:ext cx="4843568" cy="1260000"/>
          </a:xfrm>
          <a:prstGeom prst="rect">
            <a:avLst/>
          </a:prstGeom>
        </p:spPr>
        <p:txBody>
          <a:bodyPr anchor="b">
            <a:noAutofit/>
          </a:bodyPr>
          <a:lstStyle>
            <a:lvl1pPr algn="l">
              <a:lnSpc>
                <a:spcPct val="100000"/>
              </a:lnSpc>
              <a:defRPr sz="3500">
                <a:solidFill>
                  <a:schemeClr val="tx1"/>
                </a:solidFill>
              </a:defRPr>
            </a:lvl1pPr>
          </a:lstStyle>
          <a:p>
            <a:r>
              <a:rPr lang="fr-FR"/>
              <a:t>Ouverture de chapitre sur plusieurs lignes</a:t>
            </a:r>
            <a:endParaRPr lang="en-US"/>
          </a:p>
        </p:txBody>
      </p:sp>
      <p:sp>
        <p:nvSpPr>
          <p:cNvPr id="10" name="Subtitle 2">
            <a:extLst>
              <a:ext uri="{FF2B5EF4-FFF2-40B4-BE49-F238E27FC236}">
                <a16:creationId xmlns:a16="http://schemas.microsoft.com/office/drawing/2014/main" id="{7F835F66-8112-C648-96CF-CB2BD4E48719}"/>
              </a:ext>
            </a:extLst>
          </p:cNvPr>
          <p:cNvSpPr>
            <a:spLocks noGrp="1"/>
          </p:cNvSpPr>
          <p:nvPr userDrawn="1">
            <p:ph type="subTitle" idx="10"/>
          </p:nvPr>
        </p:nvSpPr>
        <p:spPr>
          <a:xfrm>
            <a:off x="4035343" y="4216628"/>
            <a:ext cx="4843568" cy="360000"/>
          </a:xfrm>
          <a:prstGeom prst="rect">
            <a:avLst/>
          </a:prstGeom>
        </p:spPr>
        <p:txBody>
          <a:bodyPr anchor="t">
            <a:noAutofit/>
          </a:bodyPr>
          <a:lstStyle>
            <a:lvl1pPr marL="0" indent="0" algn="l">
              <a:buNone/>
              <a:defRPr sz="1600">
                <a:solidFill>
                  <a:schemeClr val="tx1"/>
                </a:solidFill>
              </a:defRPr>
            </a:lvl1pPr>
            <a:lvl2pPr marL="479237" indent="0" algn="ctr">
              <a:buNone/>
              <a:defRPr sz="2096"/>
            </a:lvl2pPr>
            <a:lvl3pPr marL="958474" indent="0" algn="ctr">
              <a:buNone/>
              <a:defRPr sz="1887"/>
            </a:lvl3pPr>
            <a:lvl4pPr marL="1437711" indent="0" algn="ctr">
              <a:buNone/>
              <a:defRPr sz="1677"/>
            </a:lvl4pPr>
            <a:lvl5pPr marL="1916948" indent="0" algn="ctr">
              <a:buNone/>
              <a:defRPr sz="1677"/>
            </a:lvl5pPr>
            <a:lvl6pPr marL="2396185" indent="0" algn="ctr">
              <a:buNone/>
              <a:defRPr sz="1677"/>
            </a:lvl6pPr>
            <a:lvl7pPr marL="2875422" indent="0" algn="ctr">
              <a:buNone/>
              <a:defRPr sz="1677"/>
            </a:lvl7pPr>
            <a:lvl8pPr marL="3354659" indent="0" algn="ctr">
              <a:buNone/>
              <a:defRPr sz="1677"/>
            </a:lvl8pPr>
            <a:lvl9pPr marL="3833896" indent="0" algn="ctr">
              <a:buNone/>
              <a:defRPr sz="1677"/>
            </a:lvl9pPr>
          </a:lstStyle>
          <a:p>
            <a:r>
              <a:rPr lang="fr-FR"/>
              <a:t>Modifiez le style des sous-titres du masque</a:t>
            </a:r>
            <a:endParaRPr lang="en-US"/>
          </a:p>
        </p:txBody>
      </p:sp>
      <p:sp>
        <p:nvSpPr>
          <p:cNvPr id="14" name="Text Placeholder 2">
            <a:extLst>
              <a:ext uri="{FF2B5EF4-FFF2-40B4-BE49-F238E27FC236}">
                <a16:creationId xmlns:a16="http://schemas.microsoft.com/office/drawing/2014/main" id="{7B83B702-0FEE-7542-BA28-AC4BA5A63A89}"/>
              </a:ext>
            </a:extLst>
          </p:cNvPr>
          <p:cNvSpPr>
            <a:spLocks noGrp="1"/>
          </p:cNvSpPr>
          <p:nvPr>
            <p:ph type="body" idx="1" hasCustomPrompt="1"/>
          </p:nvPr>
        </p:nvSpPr>
        <p:spPr>
          <a:xfrm>
            <a:off x="79043" y="4653193"/>
            <a:ext cx="3240000" cy="2520000"/>
          </a:xfrm>
          <a:prstGeom prst="rect">
            <a:avLst/>
          </a:prstGeom>
        </p:spPr>
        <p:txBody>
          <a:bodyPr>
            <a:noAutofit/>
          </a:bodyPr>
          <a:lstStyle>
            <a:lvl1pPr marL="0" indent="0" algn="ctr">
              <a:buNone/>
              <a:defRPr sz="18000" b="1" spc="-1200" baseline="0">
                <a:solidFill>
                  <a:schemeClr val="bg1"/>
                </a:solidFill>
              </a:defRPr>
            </a:lvl1pPr>
            <a:lvl2pPr marL="479237" indent="0">
              <a:buNone/>
              <a:defRPr sz="2096">
                <a:solidFill>
                  <a:schemeClr val="tx1">
                    <a:tint val="75000"/>
                  </a:schemeClr>
                </a:solidFill>
              </a:defRPr>
            </a:lvl2pPr>
            <a:lvl3pPr marL="958474" indent="0">
              <a:buNone/>
              <a:defRPr sz="1887">
                <a:solidFill>
                  <a:schemeClr val="tx1">
                    <a:tint val="75000"/>
                  </a:schemeClr>
                </a:solidFill>
              </a:defRPr>
            </a:lvl3pPr>
            <a:lvl4pPr marL="1437711" indent="0">
              <a:buNone/>
              <a:defRPr sz="1677">
                <a:solidFill>
                  <a:schemeClr val="tx1">
                    <a:tint val="75000"/>
                  </a:schemeClr>
                </a:solidFill>
              </a:defRPr>
            </a:lvl4pPr>
            <a:lvl5pPr marL="1916948" indent="0">
              <a:buNone/>
              <a:defRPr sz="1677">
                <a:solidFill>
                  <a:schemeClr val="tx1">
                    <a:tint val="75000"/>
                  </a:schemeClr>
                </a:solidFill>
              </a:defRPr>
            </a:lvl5pPr>
            <a:lvl6pPr marL="2396185" indent="0">
              <a:buNone/>
              <a:defRPr sz="1677">
                <a:solidFill>
                  <a:schemeClr val="tx1">
                    <a:tint val="75000"/>
                  </a:schemeClr>
                </a:solidFill>
              </a:defRPr>
            </a:lvl6pPr>
            <a:lvl7pPr marL="2875422" indent="0">
              <a:buNone/>
              <a:defRPr sz="1677">
                <a:solidFill>
                  <a:schemeClr val="tx1">
                    <a:tint val="75000"/>
                  </a:schemeClr>
                </a:solidFill>
              </a:defRPr>
            </a:lvl7pPr>
            <a:lvl8pPr marL="3354659" indent="0">
              <a:buNone/>
              <a:defRPr sz="1677">
                <a:solidFill>
                  <a:schemeClr val="tx1">
                    <a:tint val="75000"/>
                  </a:schemeClr>
                </a:solidFill>
              </a:defRPr>
            </a:lvl8pPr>
            <a:lvl9pPr marL="3833896" indent="0">
              <a:buNone/>
              <a:defRPr sz="1677">
                <a:solidFill>
                  <a:schemeClr val="tx1">
                    <a:tint val="75000"/>
                  </a:schemeClr>
                </a:solidFill>
              </a:defRPr>
            </a:lvl9pPr>
          </a:lstStyle>
          <a:p>
            <a:pPr lvl="0"/>
            <a:r>
              <a:rPr lang="fr-FR"/>
              <a:t>N</a:t>
            </a:r>
          </a:p>
        </p:txBody>
      </p:sp>
    </p:spTree>
    <p:extLst>
      <p:ext uri="{BB962C8B-B14F-4D97-AF65-F5344CB8AC3E}">
        <p14:creationId xmlns:p14="http://schemas.microsoft.com/office/powerpoint/2010/main" val="159811151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F866E7C9-3BAB-754E-9E1D-33317E22EF45}"/>
              </a:ext>
            </a:extLst>
          </p:cNvPr>
          <p:cNvGrpSpPr/>
          <p:nvPr userDrawn="1"/>
        </p:nvGrpSpPr>
        <p:grpSpPr>
          <a:xfrm>
            <a:off x="10872000" y="0"/>
            <a:ext cx="2261994" cy="3486926"/>
            <a:chOff x="7683645" y="0"/>
            <a:chExt cx="2261994" cy="3486926"/>
          </a:xfrm>
        </p:grpSpPr>
        <p:pic>
          <p:nvPicPr>
            <p:cNvPr id="7" name="Graphique 6">
              <a:extLst>
                <a:ext uri="{FF2B5EF4-FFF2-40B4-BE49-F238E27FC236}">
                  <a16:creationId xmlns:a16="http://schemas.microsoft.com/office/drawing/2014/main" id="{5B30D445-9FA4-5C44-8BCF-978693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83645" y="0"/>
              <a:ext cx="1905000" cy="2332182"/>
            </a:xfrm>
            <a:prstGeom prst="rect">
              <a:avLst/>
            </a:prstGeom>
          </p:spPr>
        </p:pic>
        <p:pic>
          <p:nvPicPr>
            <p:cNvPr id="11" name="Graphique 10">
              <a:extLst>
                <a:ext uri="{FF2B5EF4-FFF2-40B4-BE49-F238E27FC236}">
                  <a16:creationId xmlns:a16="http://schemas.microsoft.com/office/drawing/2014/main" id="{71494F52-DD4D-EE4F-B253-64D2CFFE17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42361" y="1680934"/>
              <a:ext cx="1603278" cy="1805992"/>
            </a:xfrm>
            <a:prstGeom prst="rect">
              <a:avLst/>
            </a:prstGeom>
          </p:spPr>
        </p:pic>
      </p:grpSp>
      <p:sp>
        <p:nvSpPr>
          <p:cNvPr id="3" name="Text Placeholder 2"/>
          <p:cNvSpPr>
            <a:spLocks noGrp="1"/>
          </p:cNvSpPr>
          <p:nvPr>
            <p:ph type="body" idx="1"/>
          </p:nvPr>
        </p:nvSpPr>
        <p:spPr>
          <a:xfrm>
            <a:off x="999308" y="1122025"/>
            <a:ext cx="9748904" cy="360000"/>
          </a:xfrm>
          <a:prstGeom prst="rect">
            <a:avLst/>
          </a:prstGeom>
        </p:spPr>
        <p:txBody>
          <a:bodyPr anchor="t">
            <a:noAutofit/>
          </a:bodyPr>
          <a:lstStyle>
            <a:lvl1pPr marL="0" indent="0">
              <a:buNone/>
              <a:defRPr sz="1800" b="1">
                <a:solidFill>
                  <a:schemeClr val="tx2"/>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Cliquez pour modifier les styles du texte du masque</a:t>
            </a:r>
          </a:p>
        </p:txBody>
      </p:sp>
      <p:sp>
        <p:nvSpPr>
          <p:cNvPr id="8" name="Footer Placeholder 7"/>
          <p:cNvSpPr>
            <a:spLocks noGrp="1"/>
          </p:cNvSpPr>
          <p:nvPr>
            <p:ph type="ftr" sz="quarter" idx="11"/>
          </p:nvPr>
        </p:nvSpPr>
        <p:spPr/>
        <p:txBody>
          <a:bodyPr>
            <a:noAutofit/>
          </a:bodyPr>
          <a:lstStyle/>
          <a:p>
            <a:r>
              <a:rPr lang="fr-FR"/>
              <a:t>Présentation aux lauréats Net Zero Cities | 28/11/2023</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8" y="614278"/>
            <a:ext cx="9748904" cy="468000"/>
          </a:xfrm>
          <a:prstGeom prst="rect">
            <a:avLst/>
          </a:prstGeom>
        </p:spPr>
        <p:txBody>
          <a:bodyPr>
            <a:noAutofit/>
          </a:bodyPr>
          <a:lstStyle>
            <a:lvl1pPr>
              <a:defRPr>
                <a:solidFill>
                  <a:schemeClr val="tx1"/>
                </a:solidFill>
              </a:defRPr>
            </a:lvl1pPr>
          </a:lstStyle>
          <a:p>
            <a:r>
              <a:rPr lang="fr-FR"/>
              <a:t>Modifiez le style du titre</a:t>
            </a:r>
            <a:endParaRPr lang="en-US"/>
          </a:p>
        </p:txBody>
      </p:sp>
      <p:sp>
        <p:nvSpPr>
          <p:cNvPr id="15" name="Espace réservé du texte 3">
            <a:extLst>
              <a:ext uri="{FF2B5EF4-FFF2-40B4-BE49-F238E27FC236}">
                <a16:creationId xmlns:a16="http://schemas.microsoft.com/office/drawing/2014/main" id="{051C1A2E-99D1-EC4F-8E99-B76237CD5BE2}"/>
              </a:ext>
            </a:extLst>
          </p:cNvPr>
          <p:cNvSpPr>
            <a:spLocks noGrp="1"/>
          </p:cNvSpPr>
          <p:nvPr>
            <p:ph type="body" sz="quarter" idx="14" hasCustomPrompt="1"/>
          </p:nvPr>
        </p:nvSpPr>
        <p:spPr>
          <a:xfrm>
            <a:off x="999308" y="2001450"/>
            <a:ext cx="10698187" cy="4176904"/>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marR="0"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sz="1400" b="1">
                <a:solidFill>
                  <a:schemeClr val="tx2"/>
                </a:solidFill>
              </a:defRPr>
            </a:lvl3pPr>
            <a:lvl4pPr marL="180000" marR="0"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sz="1400">
                <a:solidFill>
                  <a:schemeClr val="tx2"/>
                </a:solidFill>
              </a:defRPr>
            </a:lvl4pPr>
            <a:lvl5pPr marL="252000" marR="0"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sz="1400">
                <a:solidFill>
                  <a:schemeClr val="tx2"/>
                </a:solidFill>
              </a:defRPr>
            </a:lvl5pPr>
          </a:lstStyle>
          <a:p>
            <a:pPr lvl="0"/>
            <a:r>
              <a:rPr lang="fr-FR"/>
              <a:t>Niveau 1 (Arial italique 18 pt)</a:t>
            </a:r>
            <a:br>
              <a:rPr lang="fr-FR"/>
            </a:br>
            <a:r>
              <a:rPr lang="fr-FR"/>
              <a:t>Chapeau de la slide sur plusieurs lignes</a:t>
            </a:r>
          </a:p>
          <a:p>
            <a:pPr lvl="1"/>
            <a:r>
              <a:rPr lang="fr-FR"/>
              <a:t>Niveau 2 (Arial </a:t>
            </a:r>
            <a:r>
              <a:rPr lang="fr-FR" err="1"/>
              <a:t>regular</a:t>
            </a:r>
            <a:r>
              <a:rPr lang="fr-FR"/>
              <a:t> 14 pt) Texte courant</a:t>
            </a:r>
          </a:p>
          <a:p>
            <a:pPr marL="179388" marR="0" lvl="2"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a:pPr>
            <a:r>
              <a:rPr kumimoji="0" lang="fr-FR" sz="1400" b="1" i="0" u="none" strike="noStrike" kern="1200" cap="none" spc="0" normalizeH="0" baseline="0" noProof="0">
                <a:ln>
                  <a:noFill/>
                </a:ln>
                <a:solidFill>
                  <a:srgbClr val="82746C"/>
                </a:solidFill>
                <a:effectLst/>
                <a:uLnTx/>
                <a:uFillTx/>
                <a:latin typeface="+mn-lt"/>
                <a:ea typeface="+mn-ea"/>
                <a:cs typeface="+mn-cs"/>
              </a:rPr>
              <a:t>Niveau 3 [Arial </a:t>
            </a:r>
            <a:r>
              <a:rPr kumimoji="0" lang="fr-FR" sz="1400" b="1" i="0" u="none" strike="noStrike" kern="1200" cap="none" spc="0" normalizeH="0" baseline="0" noProof="0" err="1">
                <a:ln>
                  <a:noFill/>
                </a:ln>
                <a:solidFill>
                  <a:srgbClr val="82746C"/>
                </a:solidFill>
                <a:effectLst/>
                <a:uLnTx/>
                <a:uFillTx/>
                <a:latin typeface="+mn-lt"/>
                <a:ea typeface="+mn-ea"/>
                <a:cs typeface="+mn-cs"/>
              </a:rPr>
              <a:t>bold</a:t>
            </a:r>
            <a:r>
              <a:rPr kumimoji="0" lang="fr-FR" sz="1400" b="1" i="0" u="none" strike="noStrike" kern="1200" cap="none" spc="0" normalizeH="0" baseline="0" noProof="0">
                <a:ln>
                  <a:noFill/>
                </a:ln>
                <a:solidFill>
                  <a:srgbClr val="82746C"/>
                </a:solidFill>
                <a:effectLst/>
                <a:uLnTx/>
                <a:uFillTx/>
                <a:latin typeface="+mn-lt"/>
                <a:ea typeface="+mn-ea"/>
                <a:cs typeface="+mn-cs"/>
              </a:rPr>
              <a:t> 14 pt] Titre de paragraphe avec puce automatique numérotée</a:t>
            </a:r>
          </a:p>
          <a:p>
            <a:pPr marL="180000" marR="0" lvl="3"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4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ronde</a:t>
            </a:r>
          </a:p>
          <a:p>
            <a:pPr marL="252000" marR="0" lvl="4"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82746C"/>
                </a:solidFill>
                <a:effectLst/>
                <a:uLnTx/>
                <a:uFillTx/>
                <a:latin typeface="+mn-lt"/>
                <a:ea typeface="+mn-ea"/>
                <a:cs typeface="+mn-cs"/>
              </a:rPr>
              <a:t>Niveau 5 [Arial </a:t>
            </a:r>
            <a:r>
              <a:rPr kumimoji="0" lang="fr-FR" sz="1400" b="0" i="0" u="none" strike="noStrike" kern="1200" cap="none" spc="0" normalizeH="0" baseline="0" noProof="0" err="1">
                <a:ln>
                  <a:noFill/>
                </a:ln>
                <a:solidFill>
                  <a:srgbClr val="82746C"/>
                </a:solidFill>
                <a:effectLst/>
                <a:uLnTx/>
                <a:uFillTx/>
                <a:latin typeface="+mn-lt"/>
                <a:ea typeface="+mn-ea"/>
                <a:cs typeface="+mn-cs"/>
              </a:rPr>
              <a:t>regular</a:t>
            </a:r>
            <a:r>
              <a:rPr kumimoji="0" lang="fr-FR" sz="1400" b="0" i="0" u="none" strike="noStrike" kern="1200" cap="none" spc="0" normalizeH="0" baseline="0" noProof="0">
                <a:ln>
                  <a:noFill/>
                </a:ln>
                <a:solidFill>
                  <a:srgbClr val="82746C"/>
                </a:solidFill>
                <a:effectLst/>
                <a:uLnTx/>
                <a:uFillTx/>
                <a:latin typeface="+mn-lt"/>
                <a:ea typeface="+mn-ea"/>
                <a:cs typeface="+mn-cs"/>
              </a:rPr>
              <a:t> 14 pt] avec puce tiret</a:t>
            </a:r>
          </a:p>
        </p:txBody>
      </p:sp>
    </p:spTree>
    <p:extLst>
      <p:ext uri="{BB962C8B-B14F-4D97-AF65-F5344CB8AC3E}">
        <p14:creationId xmlns:p14="http://schemas.microsoft.com/office/powerpoint/2010/main" val="256796466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228000" y="6700160"/>
            <a:ext cx="5040000" cy="180000"/>
          </a:xfrm>
          <a:prstGeom prst="rect">
            <a:avLst/>
          </a:prstGeom>
        </p:spPr>
        <p:txBody>
          <a:bodyPr vert="horz" lIns="91440" tIns="45720" rIns="91440" bIns="45720" rtlCol="0" anchor="ctr">
            <a:noAutofit/>
          </a:bodyPr>
          <a:lstStyle>
            <a:lvl1pPr algn="r">
              <a:defRPr sz="800" b="0">
                <a:solidFill>
                  <a:schemeClr val="tx1"/>
                </a:solidFill>
              </a:defRPr>
            </a:lvl1pPr>
          </a:lstStyle>
          <a:p>
            <a:r>
              <a:rPr lang="fr-FR"/>
              <a:t>Présentation aux lauréats Net Zero Cities | 28/11/2023</a:t>
            </a:r>
          </a:p>
        </p:txBody>
      </p:sp>
      <p:sp>
        <p:nvSpPr>
          <p:cNvPr id="6" name="Slide Number Placeholder 5"/>
          <p:cNvSpPr>
            <a:spLocks noGrp="1"/>
          </p:cNvSpPr>
          <p:nvPr>
            <p:ph type="sldNum" sz="quarter" idx="4"/>
          </p:nvPr>
        </p:nvSpPr>
        <p:spPr>
          <a:xfrm>
            <a:off x="11267999" y="6697779"/>
            <a:ext cx="519543" cy="180000"/>
          </a:xfrm>
          <a:prstGeom prst="rect">
            <a:avLst/>
          </a:prstGeom>
        </p:spPr>
        <p:txBody>
          <a:bodyPr vert="horz" lIns="91440" tIns="45720" rIns="91440" bIns="45720" rtlCol="0" anchor="ctr">
            <a:noAutofit/>
          </a:bodyPr>
          <a:lstStyle>
            <a:lvl1pPr algn="r">
              <a:defRPr sz="1100" b="1">
                <a:solidFill>
                  <a:schemeClr val="tx1"/>
                </a:solidFill>
              </a:defRPr>
            </a:lvl1pPr>
          </a:lstStyle>
          <a:p>
            <a:fld id="{FF67EF60-D3B0-409C-88CD-C39F952AE724}" type="slidenum">
              <a:rPr lang="fr-FR" smtClean="0"/>
              <a:pPr/>
              <a:t>‹N°›</a:t>
            </a:fld>
            <a:endParaRPr lang="fr-FR"/>
          </a:p>
        </p:txBody>
      </p:sp>
      <p:cxnSp>
        <p:nvCxnSpPr>
          <p:cNvPr id="10" name="Connecteur droit 9">
            <a:extLst>
              <a:ext uri="{FF2B5EF4-FFF2-40B4-BE49-F238E27FC236}">
                <a16:creationId xmlns:a16="http://schemas.microsoft.com/office/drawing/2014/main" id="{B78710A3-816F-496D-8A45-7384252DA309}"/>
              </a:ext>
            </a:extLst>
          </p:cNvPr>
          <p:cNvCxnSpPr>
            <a:cxnSpLocks/>
          </p:cNvCxnSpPr>
          <p:nvPr userDrawn="1"/>
        </p:nvCxnSpPr>
        <p:spPr>
          <a:xfrm>
            <a:off x="1099661" y="6334618"/>
            <a:ext cx="244617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7ED1FEEF-FE2C-42E5-8EEA-DF13606A43C2}"/>
              </a:ext>
            </a:extLst>
          </p:cNvPr>
          <p:cNvCxnSpPr>
            <a:cxnSpLocks/>
          </p:cNvCxnSpPr>
          <p:nvPr userDrawn="1"/>
        </p:nvCxnSpPr>
        <p:spPr>
          <a:xfrm>
            <a:off x="3627120" y="6334618"/>
            <a:ext cx="764088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6649BB86-C357-484E-8C12-19607C7F8EFA}"/>
              </a:ext>
            </a:extLst>
          </p:cNvPr>
          <p:cNvCxnSpPr/>
          <p:nvPr userDrawn="1"/>
        </p:nvCxnSpPr>
        <p:spPr>
          <a:xfrm>
            <a:off x="11325600" y="6334618"/>
            <a:ext cx="37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84CABB6B-B893-9644-A9B3-E6E89DCAE5CE}"/>
              </a:ext>
            </a:extLst>
          </p:cNvPr>
          <p:cNvPicPr>
            <a:picLocks noChangeAspect="1"/>
          </p:cNvPicPr>
          <p:nvPr userDrawn="1"/>
        </p:nvPicPr>
        <p:blipFill>
          <a:blip r:embed="rId32"/>
          <a:stretch>
            <a:fillRect/>
          </a:stretch>
        </p:blipFill>
        <p:spPr>
          <a:xfrm>
            <a:off x="1099660" y="6529608"/>
            <a:ext cx="2446179" cy="497216"/>
          </a:xfrm>
          <a:prstGeom prst="rect">
            <a:avLst/>
          </a:prstGeom>
        </p:spPr>
      </p:pic>
    </p:spTree>
    <p:extLst>
      <p:ext uri="{BB962C8B-B14F-4D97-AF65-F5344CB8AC3E}">
        <p14:creationId xmlns:p14="http://schemas.microsoft.com/office/powerpoint/2010/main" val="279872744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74"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1" r:id="rId13"/>
    <p:sldLayoutId id="2147483689" r:id="rId14"/>
    <p:sldLayoutId id="2147483690" r:id="rId15"/>
    <p:sldLayoutId id="2147483677" r:id="rId16"/>
    <p:sldLayoutId id="2147483678" r:id="rId17"/>
    <p:sldLayoutId id="2147483679" r:id="rId18"/>
    <p:sldLayoutId id="2147483680" r:id="rId19"/>
    <p:sldLayoutId id="2147483675" r:id="rId20"/>
    <p:sldLayoutId id="2147483676" r:id="rId21"/>
    <p:sldLayoutId id="2147483667"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Lst>
  <p:hf hdr="0" dt="0"/>
  <p:txStyles>
    <p:titleStyle>
      <a:lvl1pPr algn="l" defTabSz="958474" rtl="0" eaLnBrk="1" latinLnBrk="0" hangingPunct="1">
        <a:lnSpc>
          <a:spcPct val="90000"/>
        </a:lnSpc>
        <a:spcBef>
          <a:spcPct val="0"/>
        </a:spcBef>
        <a:buNone/>
        <a:defRPr sz="3000" b="1" kern="1200">
          <a:solidFill>
            <a:srgbClr val="00B0F0"/>
          </a:solidFill>
          <a:latin typeface="+mj-lt"/>
          <a:ea typeface="+mj-ea"/>
          <a:cs typeface="+mj-cs"/>
        </a:defRPr>
      </a:lvl1pPr>
    </p:titleStyle>
    <p:bodyStyle>
      <a:lvl1pPr marL="0" indent="0" algn="l" defTabSz="958474" rtl="0" eaLnBrk="1" latinLnBrk="0" hangingPunct="1">
        <a:lnSpc>
          <a:spcPct val="90000"/>
        </a:lnSpc>
        <a:spcBef>
          <a:spcPts val="0"/>
        </a:spcBef>
        <a:buFont typeface="Arial" panose="020B0604020202020204" pitchFamily="34" charset="0"/>
        <a:buNone/>
        <a:defRPr sz="2935" kern="1200">
          <a:solidFill>
            <a:srgbClr val="00B0F0"/>
          </a:solidFill>
          <a:latin typeface="+mn-lt"/>
          <a:ea typeface="+mn-ea"/>
          <a:cs typeface="+mn-cs"/>
        </a:defRPr>
      </a:lvl1pPr>
      <a:lvl2pPr marL="0" indent="0" algn="l" defTabSz="958474" rtl="0" eaLnBrk="1" latinLnBrk="0" hangingPunct="1">
        <a:lnSpc>
          <a:spcPct val="90000"/>
        </a:lnSpc>
        <a:spcBef>
          <a:spcPts val="0"/>
        </a:spcBef>
        <a:buFont typeface="Arial" panose="020B0604020202020204" pitchFamily="34" charset="0"/>
        <a:buNone/>
        <a:defRPr sz="2516" kern="1200">
          <a:solidFill>
            <a:srgbClr val="00B0F0"/>
          </a:solidFill>
          <a:latin typeface="+mn-lt"/>
          <a:ea typeface="+mn-ea"/>
          <a:cs typeface="+mn-cs"/>
        </a:defRPr>
      </a:lvl2pPr>
      <a:lvl3pPr marL="0" indent="0" algn="l" defTabSz="958474" rtl="0" eaLnBrk="1" latinLnBrk="0" hangingPunct="1">
        <a:lnSpc>
          <a:spcPct val="90000"/>
        </a:lnSpc>
        <a:spcBef>
          <a:spcPts val="0"/>
        </a:spcBef>
        <a:buFont typeface="Arial" panose="020B0604020202020204" pitchFamily="34" charset="0"/>
        <a:buNone/>
        <a:defRPr sz="2096" kern="1200">
          <a:solidFill>
            <a:srgbClr val="00B0F0"/>
          </a:solidFill>
          <a:latin typeface="+mn-lt"/>
          <a:ea typeface="+mn-ea"/>
          <a:cs typeface="+mn-cs"/>
        </a:defRPr>
      </a:lvl3pPr>
      <a:lvl4pPr marL="0" indent="0" algn="l" defTabSz="958474" rtl="0" eaLnBrk="1" latinLnBrk="0" hangingPunct="1">
        <a:lnSpc>
          <a:spcPct val="90000"/>
        </a:lnSpc>
        <a:spcBef>
          <a:spcPts val="0"/>
        </a:spcBef>
        <a:buFont typeface="Arial" panose="020B0604020202020204" pitchFamily="34" charset="0"/>
        <a:buNone/>
        <a:defRPr sz="1887" kern="1200">
          <a:solidFill>
            <a:srgbClr val="00B0F0"/>
          </a:solidFill>
          <a:latin typeface="+mn-lt"/>
          <a:ea typeface="+mn-ea"/>
          <a:cs typeface="+mn-cs"/>
        </a:defRPr>
      </a:lvl4pPr>
      <a:lvl5pPr marL="0" indent="0" algn="l" defTabSz="958474" rtl="0" eaLnBrk="1" latinLnBrk="0" hangingPunct="1">
        <a:lnSpc>
          <a:spcPct val="90000"/>
        </a:lnSpc>
        <a:spcBef>
          <a:spcPts val="0"/>
        </a:spcBef>
        <a:buFont typeface="Arial" panose="020B0604020202020204" pitchFamily="34" charset="0"/>
        <a:buNone/>
        <a:defRPr sz="1887" kern="1200">
          <a:solidFill>
            <a:srgbClr val="00B0F0"/>
          </a:solidFill>
          <a:latin typeface="+mn-lt"/>
          <a:ea typeface="+mn-ea"/>
          <a:cs typeface="+mn-cs"/>
        </a:defRPr>
      </a:lvl5pPr>
      <a:lvl6pPr marL="2635804"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6pPr>
      <a:lvl7pPr marL="3115041"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7pPr>
      <a:lvl8pPr marL="3594278"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8pPr>
      <a:lvl9pPr marL="4073515"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9pPr>
    </p:bodyStyle>
    <p:otherStyle>
      <a:defPPr>
        <a:defRPr lang="en-US"/>
      </a:defPPr>
      <a:lvl1pPr marL="0" algn="l" defTabSz="958474" rtl="0" eaLnBrk="1" latinLnBrk="0" hangingPunct="1">
        <a:defRPr sz="1887" kern="1200">
          <a:solidFill>
            <a:schemeClr val="tx1"/>
          </a:solidFill>
          <a:latin typeface="+mn-lt"/>
          <a:ea typeface="+mn-ea"/>
          <a:cs typeface="+mn-cs"/>
        </a:defRPr>
      </a:lvl1pPr>
      <a:lvl2pPr marL="479237" algn="l" defTabSz="958474" rtl="0" eaLnBrk="1" latinLnBrk="0" hangingPunct="1">
        <a:defRPr sz="1887" kern="1200">
          <a:solidFill>
            <a:schemeClr val="tx1"/>
          </a:solidFill>
          <a:latin typeface="+mn-lt"/>
          <a:ea typeface="+mn-ea"/>
          <a:cs typeface="+mn-cs"/>
        </a:defRPr>
      </a:lvl2pPr>
      <a:lvl3pPr marL="958474" algn="l" defTabSz="958474" rtl="0" eaLnBrk="1" latinLnBrk="0" hangingPunct="1">
        <a:defRPr sz="1887" kern="1200">
          <a:solidFill>
            <a:schemeClr val="tx1"/>
          </a:solidFill>
          <a:latin typeface="+mn-lt"/>
          <a:ea typeface="+mn-ea"/>
          <a:cs typeface="+mn-cs"/>
        </a:defRPr>
      </a:lvl3pPr>
      <a:lvl4pPr marL="1437711" algn="l" defTabSz="958474" rtl="0" eaLnBrk="1" latinLnBrk="0" hangingPunct="1">
        <a:defRPr sz="1887" kern="1200">
          <a:solidFill>
            <a:schemeClr val="tx1"/>
          </a:solidFill>
          <a:latin typeface="+mn-lt"/>
          <a:ea typeface="+mn-ea"/>
          <a:cs typeface="+mn-cs"/>
        </a:defRPr>
      </a:lvl4pPr>
      <a:lvl5pPr marL="1916948" algn="l" defTabSz="958474" rtl="0" eaLnBrk="1" latinLnBrk="0" hangingPunct="1">
        <a:defRPr sz="1887" kern="1200">
          <a:solidFill>
            <a:schemeClr val="tx1"/>
          </a:solidFill>
          <a:latin typeface="+mn-lt"/>
          <a:ea typeface="+mn-ea"/>
          <a:cs typeface="+mn-cs"/>
        </a:defRPr>
      </a:lvl5pPr>
      <a:lvl6pPr marL="2396185" algn="l" defTabSz="958474" rtl="0" eaLnBrk="1" latinLnBrk="0" hangingPunct="1">
        <a:defRPr sz="1887" kern="1200">
          <a:solidFill>
            <a:schemeClr val="tx1"/>
          </a:solidFill>
          <a:latin typeface="+mn-lt"/>
          <a:ea typeface="+mn-ea"/>
          <a:cs typeface="+mn-cs"/>
        </a:defRPr>
      </a:lvl6pPr>
      <a:lvl7pPr marL="2875422" algn="l" defTabSz="958474" rtl="0" eaLnBrk="1" latinLnBrk="0" hangingPunct="1">
        <a:defRPr sz="1887" kern="1200">
          <a:solidFill>
            <a:schemeClr val="tx1"/>
          </a:solidFill>
          <a:latin typeface="+mn-lt"/>
          <a:ea typeface="+mn-ea"/>
          <a:cs typeface="+mn-cs"/>
        </a:defRPr>
      </a:lvl7pPr>
      <a:lvl8pPr marL="3354659" algn="l" defTabSz="958474" rtl="0" eaLnBrk="1" latinLnBrk="0" hangingPunct="1">
        <a:defRPr sz="1887" kern="1200">
          <a:solidFill>
            <a:schemeClr val="tx1"/>
          </a:solidFill>
          <a:latin typeface="+mn-lt"/>
          <a:ea typeface="+mn-ea"/>
          <a:cs typeface="+mn-cs"/>
        </a:defRPr>
      </a:lvl8pPr>
      <a:lvl9pPr marL="3833896" algn="l" defTabSz="958474" rtl="0" eaLnBrk="1" latinLnBrk="0" hangingPunct="1">
        <a:defRPr sz="188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3.png"/></Relationships>
</file>

<file path=ppt/slides/_rels/slide1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7.jpeg"/><Relationship Id="rId1" Type="http://schemas.openxmlformats.org/officeDocument/2006/relationships/slideLayout" Target="../slideLayouts/slideLayout16.xml"/><Relationship Id="rId5" Type="http://schemas.openxmlformats.org/officeDocument/2006/relationships/image" Target="../media/image68.jpe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hyperlink" Target="https://consignations.caissedesdepots.fr/organisme-public" TargetMode="External"/><Relationship Id="rId13" Type="http://schemas.openxmlformats.org/officeDocument/2006/relationships/hyperlink" Target="https://consignations.caissedesdepots.fr/organisme-public/amenagement-developpement-economique/travaux-de-lotissement" TargetMode="External"/><Relationship Id="rId3" Type="http://schemas.openxmlformats.org/officeDocument/2006/relationships/hyperlink" Target="https://consignations.caissedesdepots.fr/organisme-public/amenagement-developpement-economique/preemption" TargetMode="External"/><Relationship Id="rId7" Type="http://schemas.openxmlformats.org/officeDocument/2006/relationships/hyperlink" Target="https://consignations.caissedesdepots.fr/" TargetMode="External"/><Relationship Id="rId12" Type="http://schemas.openxmlformats.org/officeDocument/2006/relationships/hyperlink" Target="https://consignations.caissedesdepots.fr/organisme-public/amenagement-developpement-economique/expropriation" TargetMode="External"/><Relationship Id="rId2" Type="http://schemas.openxmlformats.org/officeDocument/2006/relationships/image" Target="../media/image74.png"/><Relationship Id="rId1" Type="http://schemas.openxmlformats.org/officeDocument/2006/relationships/slideLayout" Target="../slideLayouts/slideLayout16.xml"/><Relationship Id="rId6" Type="http://schemas.openxmlformats.org/officeDocument/2006/relationships/hyperlink" Target="https://consignations.caissedesdepots.fr/organisme-public/protection-de-lenvironnement-enr-garanties-financieres/rehabilitation-de-friches-industrielles" TargetMode="External"/><Relationship Id="rId11" Type="http://schemas.openxmlformats.org/officeDocument/2006/relationships/hyperlink" Target="https://consignations.caissedesdepots.fr/organisme-public/protection-de-lenvironnement-enr-garanties-financieres/appel-doffres-cre" TargetMode="External"/><Relationship Id="rId5" Type="http://schemas.openxmlformats.org/officeDocument/2006/relationships/hyperlink" Target="https://consignations.caissedesdepots.fr/organisme-public/protection-de-lenvironnement-enr-garanties-financieres/installation-classee-pour-la-protection-de-lenvironnement-icpe" TargetMode="External"/><Relationship Id="rId10" Type="http://schemas.openxmlformats.org/officeDocument/2006/relationships/hyperlink" Target="https://consignations.caissedesdepots.fr/organisme-public/protection-de-lenvironnement-enr-garanties-financieres/sanctions-environnementales" TargetMode="External"/><Relationship Id="rId4" Type="http://schemas.openxmlformats.org/officeDocument/2006/relationships/hyperlink" Target="https://consignations.caissedesdepots.fr/organisme-public/amenagement-developpement-economique/compensation-agricole" TargetMode="External"/><Relationship Id="rId9" Type="http://schemas.openxmlformats.org/officeDocument/2006/relationships/hyperlink" Target="mailto:beatrice.lagarrigue@caissedesdepots.f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45.png"/><Relationship Id="rId4" Type="http://schemas.openxmlformats.org/officeDocument/2006/relationships/image" Target="../media/image44.svg"/></Relationships>
</file>

<file path=ppt/slides/_rels/slide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7.jpeg"/><Relationship Id="rId7" Type="http://schemas.microsoft.com/office/2007/relationships/hdphoto" Target="../media/hdphoto2.wdp"/><Relationship Id="rId2" Type="http://schemas.openxmlformats.org/officeDocument/2006/relationships/image" Target="../media/image46.jpeg"/><Relationship Id="rId1" Type="http://schemas.openxmlformats.org/officeDocument/2006/relationships/slideLayout" Target="../slideLayouts/slideLayout24.xml"/><Relationship Id="rId6" Type="http://schemas.openxmlformats.org/officeDocument/2006/relationships/image" Target="../media/image49.png"/><Relationship Id="rId5" Type="http://schemas.microsoft.com/office/2007/relationships/hdphoto" Target="../media/hdphoto1.wdp"/><Relationship Id="rId4" Type="http://schemas.openxmlformats.org/officeDocument/2006/relationships/image" Target="../media/image48.png"/><Relationship Id="rId9" Type="http://schemas.openxmlformats.org/officeDocument/2006/relationships/image" Target="../media/image5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11.xml"/><Relationship Id="rId6" Type="http://schemas.openxmlformats.org/officeDocument/2006/relationships/image" Target="../media/image56.png"/><Relationship Id="rId11" Type="http://schemas.openxmlformats.org/officeDocument/2006/relationships/image" Target="../media/image61.gif"/><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45C5C6A-84E0-4C1C-A815-0A1102C60048}"/>
              </a:ext>
            </a:extLst>
          </p:cNvPr>
          <p:cNvSpPr>
            <a:spLocks noGrp="1"/>
          </p:cNvSpPr>
          <p:nvPr>
            <p:ph type="ctrTitle"/>
          </p:nvPr>
        </p:nvSpPr>
        <p:spPr>
          <a:xfrm>
            <a:off x="5215266" y="3263558"/>
            <a:ext cx="4938785" cy="1260000"/>
          </a:xfrm>
          <a:prstGeom prst="rect">
            <a:avLst/>
          </a:prstGeom>
        </p:spPr>
        <p:txBody>
          <a:bodyPr lIns="91440" tIns="45720" rIns="91440" bIns="45720" anchor="b">
            <a:noAutofit/>
          </a:bodyPr>
          <a:lstStyle/>
          <a:p>
            <a:pPr algn="ctr"/>
            <a:r>
              <a:rPr lang="fr-FR" dirty="0">
                <a:cs typeface="Arial"/>
              </a:rPr>
              <a:t>Offre transition écologique et énergétique (TEE)</a:t>
            </a:r>
            <a:endParaRPr lang="fr-FR" dirty="0"/>
          </a:p>
        </p:txBody>
      </p:sp>
    </p:spTree>
    <p:extLst>
      <p:ext uri="{BB962C8B-B14F-4D97-AF65-F5344CB8AC3E}">
        <p14:creationId xmlns:p14="http://schemas.microsoft.com/office/powerpoint/2010/main" val="1783160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17BE34DC-838C-3543-A114-BAD20127013A}"/>
              </a:ext>
            </a:extLst>
          </p:cNvPr>
          <p:cNvSpPr>
            <a:spLocks noGrp="1"/>
          </p:cNvSpPr>
          <p:nvPr>
            <p:ph type="ctrTitle"/>
          </p:nvPr>
        </p:nvSpPr>
        <p:spPr>
          <a:xfrm>
            <a:off x="4079411" y="3143659"/>
            <a:ext cx="4843568" cy="1260000"/>
          </a:xfrm>
        </p:spPr>
        <p:txBody>
          <a:bodyPr lIns="91440" tIns="45720" rIns="91440" bIns="45720" anchor="b">
            <a:noAutofit/>
          </a:bodyPr>
          <a:lstStyle/>
          <a:p>
            <a:r>
              <a:rPr lang="fr-FR" dirty="0"/>
              <a:t>La rénovation des bâtiments et de l’éclairage public</a:t>
            </a:r>
            <a:endParaRPr lang="fr-FR" dirty="0">
              <a:cs typeface="Arial"/>
            </a:endParaRPr>
          </a:p>
        </p:txBody>
      </p:sp>
      <p:sp>
        <p:nvSpPr>
          <p:cNvPr id="6" name="Espace réservé du texte 5">
            <a:extLst>
              <a:ext uri="{FF2B5EF4-FFF2-40B4-BE49-F238E27FC236}">
                <a16:creationId xmlns:a16="http://schemas.microsoft.com/office/drawing/2014/main" id="{4688D0F4-769D-484D-8CDD-5059FABAD1FD}"/>
              </a:ext>
            </a:extLst>
          </p:cNvPr>
          <p:cNvSpPr>
            <a:spLocks noGrp="1"/>
          </p:cNvSpPr>
          <p:nvPr>
            <p:ph type="body" idx="1"/>
          </p:nvPr>
        </p:nvSpPr>
        <p:spPr>
          <a:prstGeom prst="rect">
            <a:avLst/>
          </a:prstGeom>
        </p:spPr>
        <p:txBody>
          <a:bodyPr/>
          <a:lstStyle/>
          <a:p>
            <a:r>
              <a:rPr lang="fr-GB"/>
              <a:t>03</a:t>
            </a:r>
          </a:p>
        </p:txBody>
      </p:sp>
    </p:spTree>
    <p:extLst>
      <p:ext uri="{BB962C8B-B14F-4D97-AF65-F5344CB8AC3E}">
        <p14:creationId xmlns:p14="http://schemas.microsoft.com/office/powerpoint/2010/main" val="385531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5A35B6A-49D4-532F-A9DD-E3D8BDC9C28A}"/>
              </a:ext>
            </a:extLst>
          </p:cNvPr>
          <p:cNvSpPr>
            <a:spLocks noGrp="1"/>
          </p:cNvSpPr>
          <p:nvPr>
            <p:ph type="sldNum" sz="quarter" idx="12"/>
          </p:nvPr>
        </p:nvSpPr>
        <p:spPr/>
        <p:txBody>
          <a:bodyPr/>
          <a:lstStyle/>
          <a:p>
            <a:fld id="{FF67EF60-D3B0-409C-88CD-C39F952AE724}" type="slidenum">
              <a:rPr lang="fr-FR" smtClean="0"/>
              <a:t>11</a:t>
            </a:fld>
            <a:endParaRPr lang="fr-FR"/>
          </a:p>
        </p:txBody>
      </p:sp>
      <p:sp>
        <p:nvSpPr>
          <p:cNvPr id="13" name="Titre 4">
            <a:extLst>
              <a:ext uri="{FF2B5EF4-FFF2-40B4-BE49-F238E27FC236}">
                <a16:creationId xmlns:a16="http://schemas.microsoft.com/office/drawing/2014/main" id="{E6E1FD62-47A6-920E-D1F5-3A67BB732983}"/>
              </a:ext>
            </a:extLst>
          </p:cNvPr>
          <p:cNvSpPr>
            <a:spLocks noGrp="1"/>
          </p:cNvSpPr>
          <p:nvPr>
            <p:ph type="title"/>
          </p:nvPr>
        </p:nvSpPr>
        <p:spPr>
          <a:xfrm>
            <a:off x="999308" y="294044"/>
            <a:ext cx="9772156" cy="468000"/>
          </a:xfrm>
        </p:spPr>
        <p:txBody>
          <a:bodyPr lIns="91440" tIns="45720" rIns="91440" bIns="45720" anchor="t">
            <a:noAutofit/>
          </a:bodyPr>
          <a:lstStyle>
            <a:defPPr>
              <a:defRPr lang="fr-FR"/>
            </a:defPPr>
            <a:lvl1pPr marL="0" algn="l" defTabSz="958931" rtl="0" eaLnBrk="1" latinLnBrk="0" hangingPunct="1">
              <a:defRPr sz="1888" kern="1200">
                <a:solidFill>
                  <a:schemeClr val="tx1"/>
                </a:solidFill>
                <a:latin typeface="+mn-lt"/>
                <a:ea typeface="+mn-ea"/>
                <a:cs typeface="+mn-cs"/>
              </a:defRPr>
            </a:lvl1pPr>
            <a:lvl2pPr marL="479466" algn="l" defTabSz="958931" rtl="0" eaLnBrk="1" latinLnBrk="0" hangingPunct="1">
              <a:defRPr sz="1888" kern="1200">
                <a:solidFill>
                  <a:schemeClr val="tx1"/>
                </a:solidFill>
                <a:latin typeface="+mn-lt"/>
                <a:ea typeface="+mn-ea"/>
                <a:cs typeface="+mn-cs"/>
              </a:defRPr>
            </a:lvl2pPr>
            <a:lvl3pPr marL="958931" algn="l" defTabSz="958931" rtl="0" eaLnBrk="1" latinLnBrk="0" hangingPunct="1">
              <a:defRPr sz="1888" kern="1200">
                <a:solidFill>
                  <a:schemeClr val="tx1"/>
                </a:solidFill>
                <a:latin typeface="+mn-lt"/>
                <a:ea typeface="+mn-ea"/>
                <a:cs typeface="+mn-cs"/>
              </a:defRPr>
            </a:lvl3pPr>
            <a:lvl4pPr marL="1438397" algn="l" defTabSz="958931" rtl="0" eaLnBrk="1" latinLnBrk="0" hangingPunct="1">
              <a:defRPr sz="1888" kern="1200">
                <a:solidFill>
                  <a:schemeClr val="tx1"/>
                </a:solidFill>
                <a:latin typeface="+mn-lt"/>
                <a:ea typeface="+mn-ea"/>
                <a:cs typeface="+mn-cs"/>
              </a:defRPr>
            </a:lvl4pPr>
            <a:lvl5pPr marL="1917863" algn="l" defTabSz="958931" rtl="0" eaLnBrk="1" latinLnBrk="0" hangingPunct="1">
              <a:defRPr sz="1888" kern="1200">
                <a:solidFill>
                  <a:schemeClr val="tx1"/>
                </a:solidFill>
                <a:latin typeface="+mn-lt"/>
                <a:ea typeface="+mn-ea"/>
                <a:cs typeface="+mn-cs"/>
              </a:defRPr>
            </a:lvl5pPr>
            <a:lvl6pPr marL="2397328" algn="l" defTabSz="958931" rtl="0" eaLnBrk="1" latinLnBrk="0" hangingPunct="1">
              <a:defRPr sz="1888" kern="1200">
                <a:solidFill>
                  <a:schemeClr val="tx1"/>
                </a:solidFill>
                <a:latin typeface="+mn-lt"/>
                <a:ea typeface="+mn-ea"/>
                <a:cs typeface="+mn-cs"/>
              </a:defRPr>
            </a:lvl6pPr>
            <a:lvl7pPr marL="2876794" algn="l" defTabSz="958931" rtl="0" eaLnBrk="1" latinLnBrk="0" hangingPunct="1">
              <a:defRPr sz="1888" kern="1200">
                <a:solidFill>
                  <a:schemeClr val="tx1"/>
                </a:solidFill>
                <a:latin typeface="+mn-lt"/>
                <a:ea typeface="+mn-ea"/>
                <a:cs typeface="+mn-cs"/>
              </a:defRPr>
            </a:lvl7pPr>
            <a:lvl8pPr marL="3356259" algn="l" defTabSz="958931" rtl="0" eaLnBrk="1" latinLnBrk="0" hangingPunct="1">
              <a:defRPr sz="1888" kern="1200">
                <a:solidFill>
                  <a:schemeClr val="tx1"/>
                </a:solidFill>
                <a:latin typeface="+mn-lt"/>
                <a:ea typeface="+mn-ea"/>
                <a:cs typeface="+mn-cs"/>
              </a:defRPr>
            </a:lvl8pPr>
            <a:lvl9pPr marL="3835725" algn="l" defTabSz="958931" rtl="0" eaLnBrk="1" latinLnBrk="0" hangingPunct="1">
              <a:defRPr sz="1888" kern="1200">
                <a:solidFill>
                  <a:schemeClr val="tx1"/>
                </a:solidFill>
                <a:latin typeface="+mn-lt"/>
                <a:ea typeface="+mn-ea"/>
                <a:cs typeface="+mn-cs"/>
              </a:defRPr>
            </a:lvl9pPr>
          </a:lstStyle>
          <a:p>
            <a:r>
              <a:rPr lang="fr-FR" sz="2800" dirty="0"/>
              <a:t>Transformation écologique : rénovation énergétique des bâtiments et maitrise de l'éclairage public urbain</a:t>
            </a:r>
            <a:br>
              <a:rPr kumimoji="0" lang="fr-FR" sz="2800" b="1" i="0" u="none" strike="noStrike" kern="1200" cap="none" spc="0" normalizeH="0" baseline="0" noProof="0" dirty="0">
                <a:ln>
                  <a:noFill/>
                </a:ln>
                <a:solidFill>
                  <a:srgbClr val="E5281D"/>
                </a:solidFill>
                <a:effectLst/>
                <a:uLnTx/>
                <a:uFillTx/>
                <a:latin typeface="Arial" panose="020B0604020202020204"/>
                <a:ea typeface="+mj-ea"/>
                <a:cs typeface="+mj-cs"/>
              </a:rPr>
            </a:br>
            <a:endParaRPr lang="fr-FR" sz="2800" dirty="0">
              <a:solidFill>
                <a:srgbClr val="85746D"/>
              </a:solidFill>
              <a:cs typeface="Arial"/>
            </a:endParaRPr>
          </a:p>
        </p:txBody>
      </p:sp>
      <p:pic>
        <p:nvPicPr>
          <p:cNvPr id="17" name="Image 16">
            <a:extLst>
              <a:ext uri="{FF2B5EF4-FFF2-40B4-BE49-F238E27FC236}">
                <a16:creationId xmlns:a16="http://schemas.microsoft.com/office/drawing/2014/main" id="{92CF4F70-74A0-EAAD-0B44-64E754E29C57}"/>
              </a:ext>
            </a:extLst>
          </p:cNvPr>
          <p:cNvPicPr>
            <a:picLocks noChangeAspect="1"/>
          </p:cNvPicPr>
          <p:nvPr/>
        </p:nvPicPr>
        <p:blipFill>
          <a:blip r:embed="rId3"/>
          <a:stretch>
            <a:fillRect/>
          </a:stretch>
        </p:blipFill>
        <p:spPr>
          <a:xfrm>
            <a:off x="10984359" y="66560"/>
            <a:ext cx="1601863" cy="1836534"/>
          </a:xfrm>
          <a:prstGeom prst="rect">
            <a:avLst/>
          </a:prstGeom>
        </p:spPr>
      </p:pic>
      <p:sp>
        <p:nvSpPr>
          <p:cNvPr id="12" name="ZoneTexte 2">
            <a:extLst>
              <a:ext uri="{FF2B5EF4-FFF2-40B4-BE49-F238E27FC236}">
                <a16:creationId xmlns:a16="http://schemas.microsoft.com/office/drawing/2014/main" id="{D82A7DB4-C5C7-3EB2-A251-AEC564022F8E}"/>
              </a:ext>
            </a:extLst>
          </p:cNvPr>
          <p:cNvSpPr txBox="1"/>
          <p:nvPr/>
        </p:nvSpPr>
        <p:spPr>
          <a:xfrm>
            <a:off x="2151701" y="2914455"/>
            <a:ext cx="2196976" cy="138499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r>
              <a:rPr lang="fr-FR" sz="1200" b="1" dirty="0">
                <a:solidFill>
                  <a:schemeClr val="bg1"/>
                </a:solidFill>
                <a:cs typeface="Arial" panose="020B0604020202020204"/>
              </a:rPr>
              <a:t>Accompagnement des travaux de rénovation et réalisation d'études techniques, juridiques et financières nécessaires pour mettre en place des projets.</a:t>
            </a:r>
            <a:endParaRPr lang="fr-FR" sz="1200" dirty="0">
              <a:solidFill>
                <a:schemeClr val="bg1"/>
              </a:solidFill>
            </a:endParaRPr>
          </a:p>
        </p:txBody>
      </p:sp>
      <p:sp>
        <p:nvSpPr>
          <p:cNvPr id="43" name="Rectangle: Rounded Corners 4">
            <a:extLst>
              <a:ext uri="{FF2B5EF4-FFF2-40B4-BE49-F238E27FC236}">
                <a16:creationId xmlns:a16="http://schemas.microsoft.com/office/drawing/2014/main" id="{20E65048-31E2-F393-9276-BFE6FF102050}"/>
              </a:ext>
            </a:extLst>
          </p:cNvPr>
          <p:cNvSpPr/>
          <p:nvPr/>
        </p:nvSpPr>
        <p:spPr>
          <a:xfrm>
            <a:off x="1315943" y="3034745"/>
            <a:ext cx="4200652" cy="3046988"/>
          </a:xfrm>
          <a:prstGeom prst="roundRect">
            <a:avLst>
              <a:gd name="adj" fmla="val 9836"/>
            </a:avLst>
          </a:prstGeom>
          <a:solidFill>
            <a:schemeClr val="accent1"/>
          </a:solidFill>
          <a:ln w="12700" cap="flat">
            <a:noFill/>
            <a:miter lim="400000"/>
          </a:ln>
          <a:effectLst>
            <a:outerShdw blurRad="444500" dist="25400" dir="5400000" sx="96000" sy="96000" rotWithShape="0">
              <a:schemeClr val="tx2">
                <a:lumMod val="60000"/>
                <a:lumOff val="40000"/>
                <a:alpha val="30000"/>
              </a:schemeClr>
            </a:outerShdw>
          </a:effectLst>
        </p:spPr>
        <p:txBody>
          <a:bodyPr wrap="square" lIns="0" tIns="0" rIns="0" bIns="0" numCol="1"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MY" sz="14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Arial"/>
            </a:endParaRPr>
          </a:p>
        </p:txBody>
      </p:sp>
      <p:sp>
        <p:nvSpPr>
          <p:cNvPr id="11" name="ZoneTexte 10">
            <a:extLst>
              <a:ext uri="{FF2B5EF4-FFF2-40B4-BE49-F238E27FC236}">
                <a16:creationId xmlns:a16="http://schemas.microsoft.com/office/drawing/2014/main" id="{5B1CA63B-99EB-078F-5C2E-FE97A3FBDB86}"/>
              </a:ext>
            </a:extLst>
          </p:cNvPr>
          <p:cNvSpPr txBox="1"/>
          <p:nvPr/>
        </p:nvSpPr>
        <p:spPr>
          <a:xfrm>
            <a:off x="2930732" y="2880856"/>
            <a:ext cx="789160" cy="307777"/>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b="1" dirty="0">
                <a:solidFill>
                  <a:schemeClr val="accent6"/>
                </a:solidFill>
                <a:cs typeface="Arial"/>
              </a:rPr>
              <a:t>Prêt</a:t>
            </a:r>
          </a:p>
        </p:txBody>
      </p:sp>
      <p:grpSp>
        <p:nvGrpSpPr>
          <p:cNvPr id="52" name="Group 114">
            <a:extLst>
              <a:ext uri="{FF2B5EF4-FFF2-40B4-BE49-F238E27FC236}">
                <a16:creationId xmlns:a16="http://schemas.microsoft.com/office/drawing/2014/main" id="{8B43956D-1A93-D055-A401-748811A5A221}"/>
              </a:ext>
            </a:extLst>
          </p:cNvPr>
          <p:cNvGrpSpPr/>
          <p:nvPr/>
        </p:nvGrpSpPr>
        <p:grpSpPr>
          <a:xfrm>
            <a:off x="1107011" y="2736011"/>
            <a:ext cx="796629" cy="804202"/>
            <a:chOff x="5896593" y="1373659"/>
            <a:chExt cx="992264" cy="989776"/>
          </a:xfrm>
        </p:grpSpPr>
        <p:grpSp>
          <p:nvGrpSpPr>
            <p:cNvPr id="53" name="Group 116">
              <a:extLst>
                <a:ext uri="{FF2B5EF4-FFF2-40B4-BE49-F238E27FC236}">
                  <a16:creationId xmlns:a16="http://schemas.microsoft.com/office/drawing/2014/main" id="{5C7AD3D5-90DD-4413-9298-0A0BDF9E74EA}"/>
                </a:ext>
              </a:extLst>
            </p:cNvPr>
            <p:cNvGrpSpPr/>
            <p:nvPr/>
          </p:nvGrpSpPr>
          <p:grpSpPr>
            <a:xfrm>
              <a:off x="5896593" y="1373659"/>
              <a:ext cx="992264" cy="989776"/>
              <a:chOff x="5896593" y="1373659"/>
              <a:chExt cx="992264" cy="989776"/>
            </a:xfrm>
          </p:grpSpPr>
          <p:sp>
            <p:nvSpPr>
              <p:cNvPr id="58" name="Circle">
                <a:extLst>
                  <a:ext uri="{FF2B5EF4-FFF2-40B4-BE49-F238E27FC236}">
                    <a16:creationId xmlns:a16="http://schemas.microsoft.com/office/drawing/2014/main" id="{B7DF5931-1635-A7C2-7C62-1CFDBB015DB5}"/>
                  </a:ext>
                </a:extLst>
              </p:cNvPr>
              <p:cNvSpPr/>
              <p:nvPr/>
            </p:nvSpPr>
            <p:spPr>
              <a:xfrm>
                <a:off x="5896593" y="1373659"/>
                <a:ext cx="989777" cy="989776"/>
              </a:xfrm>
              <a:prstGeom prst="ellipse">
                <a:avLst/>
              </a:prstGeom>
              <a:noFill/>
              <a:ln w="9525" cap="flat">
                <a:solidFill>
                  <a:schemeClr val="accent1">
                    <a:lumMod val="40000"/>
                    <a:lumOff val="60000"/>
                  </a:schemeClr>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59" name="Circle">
                <a:extLst>
                  <a:ext uri="{FF2B5EF4-FFF2-40B4-BE49-F238E27FC236}">
                    <a16:creationId xmlns:a16="http://schemas.microsoft.com/office/drawing/2014/main" id="{C7E7EA29-433B-653E-E9B9-805ACAA5C939}"/>
                  </a:ext>
                </a:extLst>
              </p:cNvPr>
              <p:cNvSpPr/>
              <p:nvPr/>
            </p:nvSpPr>
            <p:spPr>
              <a:xfrm>
                <a:off x="6797336" y="2022499"/>
                <a:ext cx="91521" cy="91521"/>
              </a:xfrm>
              <a:prstGeom prst="ellipse">
                <a:avLst/>
              </a:prstGeom>
              <a:solidFill>
                <a:schemeClr val="accent1">
                  <a:lumMod val="20000"/>
                  <a:lumOff val="80000"/>
                </a:schemeClr>
              </a:solidFill>
              <a:ln w="12700" cap="flat">
                <a:solidFill>
                  <a:schemeClr val="accent1">
                    <a:lumMod val="40000"/>
                    <a:lumOff val="60000"/>
                  </a:schemeClr>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grpSp>
          <p:nvGrpSpPr>
            <p:cNvPr id="54" name="Group 117">
              <a:extLst>
                <a:ext uri="{FF2B5EF4-FFF2-40B4-BE49-F238E27FC236}">
                  <a16:creationId xmlns:a16="http://schemas.microsoft.com/office/drawing/2014/main" id="{7C96DCE3-B146-26D3-E75D-002B7A36401D}"/>
                </a:ext>
              </a:extLst>
            </p:cNvPr>
            <p:cNvGrpSpPr/>
            <p:nvPr/>
          </p:nvGrpSpPr>
          <p:grpSpPr>
            <a:xfrm>
              <a:off x="5995255" y="1472322"/>
              <a:ext cx="792452" cy="792452"/>
              <a:chOff x="6031797" y="1508863"/>
              <a:chExt cx="719368" cy="719369"/>
            </a:xfrm>
          </p:grpSpPr>
          <p:sp>
            <p:nvSpPr>
              <p:cNvPr id="56" name="Circle">
                <a:extLst>
                  <a:ext uri="{FF2B5EF4-FFF2-40B4-BE49-F238E27FC236}">
                    <a16:creationId xmlns:a16="http://schemas.microsoft.com/office/drawing/2014/main" id="{ACB503AF-E404-0B79-E1E1-FCB2EABFA15F}"/>
                  </a:ext>
                </a:extLst>
              </p:cNvPr>
              <p:cNvSpPr/>
              <p:nvPr/>
            </p:nvSpPr>
            <p:spPr>
              <a:xfrm>
                <a:off x="6031797" y="1508863"/>
                <a:ext cx="719368" cy="719369"/>
              </a:xfrm>
              <a:prstGeom prst="ellipse">
                <a:avLst/>
              </a:prstGeom>
              <a:noFill/>
              <a:ln w="6350" cap="flat">
                <a:solidFill>
                  <a:schemeClr val="accent1">
                    <a:lumMod val="40000"/>
                    <a:lumOff val="60000"/>
                  </a:schemeClr>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57" name="Circle">
                <a:extLst>
                  <a:ext uri="{FF2B5EF4-FFF2-40B4-BE49-F238E27FC236}">
                    <a16:creationId xmlns:a16="http://schemas.microsoft.com/office/drawing/2014/main" id="{35A3DC01-2B38-C052-E598-CCCB5D5D6F35}"/>
                  </a:ext>
                </a:extLst>
              </p:cNvPr>
              <p:cNvSpPr/>
              <p:nvPr/>
            </p:nvSpPr>
            <p:spPr>
              <a:xfrm>
                <a:off x="6131384" y="1574589"/>
                <a:ext cx="45879" cy="45879"/>
              </a:xfrm>
              <a:prstGeom prst="ellipse">
                <a:avLst/>
              </a:prstGeom>
              <a:solidFill>
                <a:schemeClr val="accent1">
                  <a:lumMod val="20000"/>
                  <a:lumOff val="80000"/>
                </a:schemeClr>
              </a:solidFill>
              <a:ln w="12700" cap="flat">
                <a:solidFill>
                  <a:schemeClr val="accent1">
                    <a:lumMod val="40000"/>
                    <a:lumOff val="60000"/>
                  </a:schemeClr>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55" name="Circle">
              <a:extLst>
                <a:ext uri="{FF2B5EF4-FFF2-40B4-BE49-F238E27FC236}">
                  <a16:creationId xmlns:a16="http://schemas.microsoft.com/office/drawing/2014/main" id="{E7D901A7-856E-E0CE-1D8E-B9A7336A5BB9}"/>
                </a:ext>
              </a:extLst>
            </p:cNvPr>
            <p:cNvSpPr/>
            <p:nvPr/>
          </p:nvSpPr>
          <p:spPr>
            <a:xfrm>
              <a:off x="6101022" y="1578090"/>
              <a:ext cx="580916" cy="580916"/>
            </a:xfrm>
            <a:prstGeom prst="ellipse">
              <a:avLst/>
            </a:prstGeom>
            <a:solidFill>
              <a:schemeClr val="bg1"/>
            </a:solidFill>
            <a:ln w="12700" cap="flat">
              <a:solidFill>
                <a:schemeClr val="accent1">
                  <a:lumMod val="40000"/>
                  <a:lumOff val="60000"/>
                </a:schemeClr>
              </a:solidFill>
              <a:miter lim="400000"/>
            </a:ln>
            <a:effectLst>
              <a:outerShdw blurRad="266700" sx="102000" sy="102000" algn="ctr" rotWithShape="0">
                <a:schemeClr val="tx2">
                  <a:lumMod val="60000"/>
                  <a:lumOff val="40000"/>
                  <a:alpha val="25000"/>
                </a:schemeClr>
              </a:outerShdw>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18" name="ZoneTexte 17">
            <a:extLst>
              <a:ext uri="{FF2B5EF4-FFF2-40B4-BE49-F238E27FC236}">
                <a16:creationId xmlns:a16="http://schemas.microsoft.com/office/drawing/2014/main" id="{28EDE5C5-A998-6D3F-6B69-099A081308DA}"/>
              </a:ext>
            </a:extLst>
          </p:cNvPr>
          <p:cNvSpPr txBox="1"/>
          <p:nvPr/>
        </p:nvSpPr>
        <p:spPr>
          <a:xfrm>
            <a:off x="1451385" y="3592682"/>
            <a:ext cx="4123847" cy="2192908"/>
          </a:xfrm>
          <a:prstGeom prst="rect">
            <a:avLst/>
          </a:prstGeom>
          <a:noFill/>
        </p:spPr>
        <p:txBody>
          <a:bodyPr wrap="square" lIns="91440" tIns="45720" rIns="91440" bIns="45720" anchor="t">
            <a:spAutoFit/>
          </a:bodyPr>
          <a:lstStyle/>
          <a:p>
            <a:pPr fontAlgn="base"/>
            <a:r>
              <a:rPr lang="fr-FR" sz="1050" b="1" dirty="0">
                <a:solidFill>
                  <a:schemeClr val="accent2"/>
                </a:solidFill>
                <a:latin typeface="+mj-lt"/>
                <a:cs typeface="Arial"/>
              </a:rPr>
              <a:t>Prêts long terme Transformation Ecologique : </a:t>
            </a:r>
            <a:endParaRPr lang="en-US" sz="1050" dirty="0">
              <a:solidFill>
                <a:schemeClr val="accent2"/>
              </a:solidFill>
              <a:latin typeface="+mj-lt"/>
              <a:cs typeface="Arial"/>
            </a:endParaRPr>
          </a:p>
          <a:p>
            <a:r>
              <a:rPr lang="fr-FR" sz="1050" b="1" dirty="0">
                <a:solidFill>
                  <a:schemeClr val="bg1"/>
                </a:solidFill>
                <a:latin typeface="+mj-lt"/>
                <a:cs typeface="Arial"/>
              </a:rPr>
              <a:t>Il finance des opérations de rénovation énergétique des bâtiments publics. </a:t>
            </a:r>
          </a:p>
          <a:p>
            <a:r>
              <a:rPr lang="fr-FR" sz="1050" dirty="0">
                <a:solidFill>
                  <a:schemeClr val="bg1"/>
                </a:solidFill>
                <a:latin typeface="+mj-lt"/>
                <a:cs typeface="Arial"/>
              </a:rPr>
              <a:t>Ceux-ci doivent avoir fait l’objet d’un diagnostic énergétique préalable et viser un objectif d’au moins 30 % de réduction des consommations d’énergie.</a:t>
            </a:r>
          </a:p>
          <a:p>
            <a:endParaRPr lang="fr-FR" sz="1050" dirty="0">
              <a:solidFill>
                <a:schemeClr val="bg1"/>
              </a:solidFill>
              <a:latin typeface="+mj-lt"/>
              <a:cs typeface="Arial"/>
            </a:endParaRPr>
          </a:p>
          <a:p>
            <a:endParaRPr lang="fr-FR" sz="1050" dirty="0">
              <a:solidFill>
                <a:schemeClr val="tx2"/>
              </a:solidFill>
              <a:latin typeface="+mj-lt"/>
              <a:cs typeface="Arial"/>
            </a:endParaRPr>
          </a:p>
          <a:p>
            <a:r>
              <a:rPr lang="fr-FR" sz="1050" b="1" dirty="0">
                <a:solidFill>
                  <a:schemeClr val="accent2"/>
                </a:solidFill>
                <a:latin typeface="+mj-lt"/>
                <a:cs typeface="Arial"/>
              </a:rPr>
              <a:t>Dispositif Intracting : </a:t>
            </a:r>
          </a:p>
          <a:p>
            <a:r>
              <a:rPr lang="fr-FR" sz="1050" dirty="0">
                <a:solidFill>
                  <a:schemeClr val="bg1"/>
                </a:solidFill>
                <a:latin typeface="+mj-lt"/>
                <a:cs typeface="Arial"/>
              </a:rPr>
              <a:t>Il finance des travaux de rénovation énergétique sur les bâtiments et les infrastructures publics permettant de générer des économies d’énergie avec un temps de retour limité de 13 ans maximum.</a:t>
            </a:r>
            <a:endParaRPr lang="fr-FR" sz="1050" dirty="0">
              <a:solidFill>
                <a:schemeClr val="bg1"/>
              </a:solidFill>
              <a:latin typeface="+mj-lt"/>
            </a:endParaRPr>
          </a:p>
        </p:txBody>
      </p:sp>
      <p:sp>
        <p:nvSpPr>
          <p:cNvPr id="60" name="Rectangle: Rounded Corners 4">
            <a:extLst>
              <a:ext uri="{FF2B5EF4-FFF2-40B4-BE49-F238E27FC236}">
                <a16:creationId xmlns:a16="http://schemas.microsoft.com/office/drawing/2014/main" id="{8C04EEAD-A0C9-893D-ACA1-15F861E20BFD}"/>
              </a:ext>
            </a:extLst>
          </p:cNvPr>
          <p:cNvSpPr/>
          <p:nvPr/>
        </p:nvSpPr>
        <p:spPr>
          <a:xfrm>
            <a:off x="6389687" y="3034745"/>
            <a:ext cx="3939962" cy="3046988"/>
          </a:xfrm>
          <a:prstGeom prst="roundRect">
            <a:avLst>
              <a:gd name="adj" fmla="val 9836"/>
            </a:avLst>
          </a:prstGeom>
          <a:solidFill>
            <a:schemeClr val="accent1"/>
          </a:solidFill>
          <a:ln w="12700" cap="flat">
            <a:noFill/>
            <a:miter lim="400000"/>
          </a:ln>
          <a:effectLst>
            <a:outerShdw blurRad="444500" dist="25400" dir="5400000" sx="96000" sy="96000" rotWithShape="0">
              <a:schemeClr val="tx2">
                <a:lumMod val="60000"/>
                <a:lumOff val="40000"/>
                <a:alpha val="30000"/>
              </a:schemeClr>
            </a:outerShdw>
          </a:effectLst>
        </p:spPr>
        <p:txBody>
          <a:bodyPr wrap="square" lIns="0" tIns="0" rIns="0" bIns="0" numCol="1"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MY" sz="14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Arial"/>
            </a:endParaRPr>
          </a:p>
        </p:txBody>
      </p:sp>
      <p:sp>
        <p:nvSpPr>
          <p:cNvPr id="61" name="ZoneTexte 60">
            <a:extLst>
              <a:ext uri="{FF2B5EF4-FFF2-40B4-BE49-F238E27FC236}">
                <a16:creationId xmlns:a16="http://schemas.microsoft.com/office/drawing/2014/main" id="{31E23111-1F4E-7CA5-38EF-2241AC62A219}"/>
              </a:ext>
            </a:extLst>
          </p:cNvPr>
          <p:cNvSpPr txBox="1"/>
          <p:nvPr/>
        </p:nvSpPr>
        <p:spPr>
          <a:xfrm>
            <a:off x="7941949" y="2855596"/>
            <a:ext cx="1150147" cy="307777"/>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b="1" dirty="0">
                <a:solidFill>
                  <a:schemeClr val="accent6"/>
                </a:solidFill>
                <a:cs typeface="Arial"/>
              </a:rPr>
              <a:t>Ingénierie</a:t>
            </a:r>
          </a:p>
        </p:txBody>
      </p:sp>
      <p:grpSp>
        <p:nvGrpSpPr>
          <p:cNvPr id="62" name="Group 114">
            <a:extLst>
              <a:ext uri="{FF2B5EF4-FFF2-40B4-BE49-F238E27FC236}">
                <a16:creationId xmlns:a16="http://schemas.microsoft.com/office/drawing/2014/main" id="{505FA5AF-7A7D-6C42-13C2-13DB4BD0577C}"/>
              </a:ext>
            </a:extLst>
          </p:cNvPr>
          <p:cNvGrpSpPr/>
          <p:nvPr/>
        </p:nvGrpSpPr>
        <p:grpSpPr>
          <a:xfrm>
            <a:off x="6166926" y="2733947"/>
            <a:ext cx="796629" cy="804202"/>
            <a:chOff x="5896593" y="1373659"/>
            <a:chExt cx="992264" cy="989776"/>
          </a:xfrm>
        </p:grpSpPr>
        <p:grpSp>
          <p:nvGrpSpPr>
            <p:cNvPr id="63" name="Group 116">
              <a:extLst>
                <a:ext uri="{FF2B5EF4-FFF2-40B4-BE49-F238E27FC236}">
                  <a16:creationId xmlns:a16="http://schemas.microsoft.com/office/drawing/2014/main" id="{08392D83-2387-01F0-3B3D-CD9438284620}"/>
                </a:ext>
              </a:extLst>
            </p:cNvPr>
            <p:cNvGrpSpPr/>
            <p:nvPr/>
          </p:nvGrpSpPr>
          <p:grpSpPr>
            <a:xfrm>
              <a:off x="5896593" y="1373659"/>
              <a:ext cx="992264" cy="989776"/>
              <a:chOff x="5896593" y="1373659"/>
              <a:chExt cx="992264" cy="989776"/>
            </a:xfrm>
          </p:grpSpPr>
          <p:sp>
            <p:nvSpPr>
              <p:cNvPr id="68" name="Circle">
                <a:extLst>
                  <a:ext uri="{FF2B5EF4-FFF2-40B4-BE49-F238E27FC236}">
                    <a16:creationId xmlns:a16="http://schemas.microsoft.com/office/drawing/2014/main" id="{4DF813CA-2FAA-90AF-6439-CF6872DB8A85}"/>
                  </a:ext>
                </a:extLst>
              </p:cNvPr>
              <p:cNvSpPr/>
              <p:nvPr/>
            </p:nvSpPr>
            <p:spPr>
              <a:xfrm>
                <a:off x="5896593" y="1373659"/>
                <a:ext cx="989777" cy="989776"/>
              </a:xfrm>
              <a:prstGeom prst="ellipse">
                <a:avLst/>
              </a:prstGeom>
              <a:noFill/>
              <a:ln w="9525" cap="flat">
                <a:solidFill>
                  <a:schemeClr val="accent1">
                    <a:lumMod val="40000"/>
                    <a:lumOff val="60000"/>
                  </a:schemeClr>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69" name="Circle">
                <a:extLst>
                  <a:ext uri="{FF2B5EF4-FFF2-40B4-BE49-F238E27FC236}">
                    <a16:creationId xmlns:a16="http://schemas.microsoft.com/office/drawing/2014/main" id="{26560126-C696-CC30-4B35-5151F0EB3490}"/>
                  </a:ext>
                </a:extLst>
              </p:cNvPr>
              <p:cNvSpPr/>
              <p:nvPr/>
            </p:nvSpPr>
            <p:spPr>
              <a:xfrm>
                <a:off x="6797336" y="2022499"/>
                <a:ext cx="91521" cy="91521"/>
              </a:xfrm>
              <a:prstGeom prst="ellipse">
                <a:avLst/>
              </a:prstGeom>
              <a:solidFill>
                <a:schemeClr val="accent1">
                  <a:lumMod val="20000"/>
                  <a:lumOff val="80000"/>
                </a:schemeClr>
              </a:solidFill>
              <a:ln w="12700" cap="flat">
                <a:solidFill>
                  <a:schemeClr val="accent1">
                    <a:lumMod val="40000"/>
                    <a:lumOff val="60000"/>
                  </a:schemeClr>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grpSp>
          <p:nvGrpSpPr>
            <p:cNvPr id="64" name="Group 117">
              <a:extLst>
                <a:ext uri="{FF2B5EF4-FFF2-40B4-BE49-F238E27FC236}">
                  <a16:creationId xmlns:a16="http://schemas.microsoft.com/office/drawing/2014/main" id="{931717FB-3721-50A6-A54B-74D5A206C5F5}"/>
                </a:ext>
              </a:extLst>
            </p:cNvPr>
            <p:cNvGrpSpPr/>
            <p:nvPr/>
          </p:nvGrpSpPr>
          <p:grpSpPr>
            <a:xfrm>
              <a:off x="5995255" y="1472322"/>
              <a:ext cx="792452" cy="792452"/>
              <a:chOff x="6031797" y="1508863"/>
              <a:chExt cx="719368" cy="719369"/>
            </a:xfrm>
          </p:grpSpPr>
          <p:sp>
            <p:nvSpPr>
              <p:cNvPr id="66" name="Circle">
                <a:extLst>
                  <a:ext uri="{FF2B5EF4-FFF2-40B4-BE49-F238E27FC236}">
                    <a16:creationId xmlns:a16="http://schemas.microsoft.com/office/drawing/2014/main" id="{08F034A1-B6F3-F2F2-87D0-83D484053587}"/>
                  </a:ext>
                </a:extLst>
              </p:cNvPr>
              <p:cNvSpPr/>
              <p:nvPr/>
            </p:nvSpPr>
            <p:spPr>
              <a:xfrm>
                <a:off x="6031797" y="1508863"/>
                <a:ext cx="719368" cy="719369"/>
              </a:xfrm>
              <a:prstGeom prst="ellipse">
                <a:avLst/>
              </a:prstGeom>
              <a:noFill/>
              <a:ln w="6350" cap="flat">
                <a:solidFill>
                  <a:schemeClr val="accent1">
                    <a:lumMod val="40000"/>
                    <a:lumOff val="60000"/>
                  </a:schemeClr>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67" name="Circle">
                <a:extLst>
                  <a:ext uri="{FF2B5EF4-FFF2-40B4-BE49-F238E27FC236}">
                    <a16:creationId xmlns:a16="http://schemas.microsoft.com/office/drawing/2014/main" id="{A9AB7ADD-AE97-1E11-BEEC-39CFF5A2F57D}"/>
                  </a:ext>
                </a:extLst>
              </p:cNvPr>
              <p:cNvSpPr/>
              <p:nvPr/>
            </p:nvSpPr>
            <p:spPr>
              <a:xfrm>
                <a:off x="6131384" y="1574589"/>
                <a:ext cx="45879" cy="45879"/>
              </a:xfrm>
              <a:prstGeom prst="ellipse">
                <a:avLst/>
              </a:prstGeom>
              <a:solidFill>
                <a:schemeClr val="accent1">
                  <a:lumMod val="20000"/>
                  <a:lumOff val="80000"/>
                </a:schemeClr>
              </a:solidFill>
              <a:ln w="12700" cap="flat">
                <a:solidFill>
                  <a:schemeClr val="accent1">
                    <a:lumMod val="40000"/>
                    <a:lumOff val="60000"/>
                  </a:schemeClr>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65" name="Circle">
              <a:extLst>
                <a:ext uri="{FF2B5EF4-FFF2-40B4-BE49-F238E27FC236}">
                  <a16:creationId xmlns:a16="http://schemas.microsoft.com/office/drawing/2014/main" id="{F593F4D5-E57D-A6B6-1572-F4D8F820A328}"/>
                </a:ext>
              </a:extLst>
            </p:cNvPr>
            <p:cNvSpPr/>
            <p:nvPr/>
          </p:nvSpPr>
          <p:spPr>
            <a:xfrm>
              <a:off x="6101022" y="1578090"/>
              <a:ext cx="580916" cy="580916"/>
            </a:xfrm>
            <a:prstGeom prst="ellipse">
              <a:avLst/>
            </a:prstGeom>
            <a:solidFill>
              <a:schemeClr val="bg1"/>
            </a:solidFill>
            <a:ln w="12700" cap="flat">
              <a:solidFill>
                <a:schemeClr val="accent1">
                  <a:lumMod val="40000"/>
                  <a:lumOff val="60000"/>
                </a:schemeClr>
              </a:solidFill>
              <a:miter lim="400000"/>
            </a:ln>
            <a:effectLst>
              <a:outerShdw blurRad="266700" sx="102000" sy="102000" algn="ctr" rotWithShape="0">
                <a:schemeClr val="tx2">
                  <a:lumMod val="60000"/>
                  <a:lumOff val="40000"/>
                  <a:alpha val="25000"/>
                </a:schemeClr>
              </a:outerShdw>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22" name="ZoneTexte 21">
            <a:extLst>
              <a:ext uri="{FF2B5EF4-FFF2-40B4-BE49-F238E27FC236}">
                <a16:creationId xmlns:a16="http://schemas.microsoft.com/office/drawing/2014/main" id="{E4126DA4-55C7-2E53-2A8F-7D346E4E297E}"/>
              </a:ext>
            </a:extLst>
          </p:cNvPr>
          <p:cNvSpPr txBox="1"/>
          <p:nvPr/>
        </p:nvSpPr>
        <p:spPr>
          <a:xfrm>
            <a:off x="6565169" y="3646085"/>
            <a:ext cx="3568732" cy="2123658"/>
          </a:xfrm>
          <a:prstGeom prst="rect">
            <a:avLst/>
          </a:prstGeom>
          <a:noFill/>
        </p:spPr>
        <p:txBody>
          <a:bodyPr wrap="square" lIns="91440" tIns="45720" rIns="91440" bIns="45720" anchor="t">
            <a:spAutoFit/>
          </a:bodyPr>
          <a:lstStyle/>
          <a:p>
            <a:r>
              <a:rPr lang="fr-FR" sz="1100" b="1" dirty="0">
                <a:solidFill>
                  <a:schemeClr val="accent2"/>
                </a:solidFill>
                <a:cs typeface="Arial"/>
              </a:rPr>
              <a:t>Accompagnement à l'aide à la décision pour la structuration et le montage de projets de rénovation énergétique</a:t>
            </a:r>
          </a:p>
          <a:p>
            <a:endParaRPr lang="fr-FR" sz="1100" b="1" dirty="0">
              <a:solidFill>
                <a:schemeClr val="bg1"/>
              </a:solidFill>
              <a:cs typeface="Arial"/>
            </a:endParaRPr>
          </a:p>
          <a:p>
            <a:pPr marL="285750" indent="-285750">
              <a:buFont typeface="Calibri"/>
              <a:buChar char="-"/>
            </a:pPr>
            <a:r>
              <a:rPr lang="fr-FR" sz="1100" b="1" dirty="0">
                <a:solidFill>
                  <a:schemeClr val="bg1"/>
                </a:solidFill>
                <a:cs typeface="Arial"/>
              </a:rPr>
              <a:t>Appui à la réalisation</a:t>
            </a:r>
            <a:r>
              <a:rPr lang="fr-FR" sz="1100" dirty="0">
                <a:solidFill>
                  <a:schemeClr val="bg1"/>
                </a:solidFill>
                <a:cs typeface="Arial"/>
              </a:rPr>
              <a:t> de plans d'action énergétique sur le patrimoine et études de faisabilité</a:t>
            </a:r>
          </a:p>
          <a:p>
            <a:pPr marL="285750" indent="-285750">
              <a:buFont typeface="Calibri"/>
              <a:buChar char="-"/>
            </a:pPr>
            <a:r>
              <a:rPr lang="fr-FR" sz="1100" b="1" dirty="0">
                <a:solidFill>
                  <a:schemeClr val="bg1"/>
                </a:solidFill>
                <a:cs typeface="Arial"/>
              </a:rPr>
              <a:t>Appui opérationnel au montage juridique et financier</a:t>
            </a:r>
            <a:r>
              <a:rPr lang="fr-FR" sz="1100" dirty="0">
                <a:solidFill>
                  <a:schemeClr val="bg1"/>
                </a:solidFill>
                <a:cs typeface="Arial"/>
              </a:rPr>
              <a:t> des opérations, étude des modèles de portage, recensement des financements, préparation au dépôt des dossiers </a:t>
            </a:r>
          </a:p>
          <a:p>
            <a:pPr marL="285750" indent="-285750">
              <a:buFont typeface="Calibri"/>
              <a:buChar char="-"/>
            </a:pPr>
            <a:endParaRPr lang="fr-FR" sz="1100" dirty="0">
              <a:solidFill>
                <a:schemeClr val="bg1"/>
              </a:solidFill>
              <a:cs typeface="Arial"/>
            </a:endParaRPr>
          </a:p>
        </p:txBody>
      </p:sp>
      <p:sp>
        <p:nvSpPr>
          <p:cNvPr id="70" name="Rectangle: Rounded Corners 4">
            <a:extLst>
              <a:ext uri="{FF2B5EF4-FFF2-40B4-BE49-F238E27FC236}">
                <a16:creationId xmlns:a16="http://schemas.microsoft.com/office/drawing/2014/main" id="{E05B108D-397C-006D-981A-DDFE5F6E1379}"/>
              </a:ext>
            </a:extLst>
          </p:cNvPr>
          <p:cNvSpPr/>
          <p:nvPr/>
        </p:nvSpPr>
        <p:spPr>
          <a:xfrm>
            <a:off x="1443924" y="1627618"/>
            <a:ext cx="8885725" cy="665983"/>
          </a:xfrm>
          <a:prstGeom prst="roundRect">
            <a:avLst>
              <a:gd name="adj" fmla="val 9836"/>
            </a:avLst>
          </a:prstGeom>
          <a:solidFill>
            <a:schemeClr val="accent1"/>
          </a:solidFill>
          <a:ln w="12700" cap="flat">
            <a:noFill/>
            <a:miter lim="400000"/>
          </a:ln>
          <a:effectLst>
            <a:outerShdw blurRad="444500" dist="25400" dir="5400000" sx="96000" sy="96000" rotWithShape="0">
              <a:schemeClr val="tx2">
                <a:lumMod val="60000"/>
                <a:lumOff val="40000"/>
                <a:alpha val="30000"/>
              </a:schemeClr>
            </a:outerShdw>
          </a:effectLst>
        </p:spPr>
        <p:txBody>
          <a:bodyPr wrap="square" lIns="0" tIns="0" rIns="0" bIns="0" numCol="1"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MY" sz="14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Arial"/>
            </a:endParaRPr>
          </a:p>
        </p:txBody>
      </p:sp>
      <p:sp>
        <p:nvSpPr>
          <p:cNvPr id="71" name="ZoneTexte 2">
            <a:extLst>
              <a:ext uri="{FF2B5EF4-FFF2-40B4-BE49-F238E27FC236}">
                <a16:creationId xmlns:a16="http://schemas.microsoft.com/office/drawing/2014/main" id="{F737270D-BF3F-82B9-0BE2-71E4A21F9847}"/>
              </a:ext>
            </a:extLst>
          </p:cNvPr>
          <p:cNvSpPr txBox="1"/>
          <p:nvPr/>
        </p:nvSpPr>
        <p:spPr>
          <a:xfrm>
            <a:off x="1782325" y="1784102"/>
            <a:ext cx="851167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r>
              <a:rPr lang="fr-FR" sz="1200" dirty="0">
                <a:solidFill>
                  <a:schemeClr val="bg1"/>
                </a:solidFill>
                <a:cs typeface="Arial" panose="020B0604020202020204"/>
              </a:rPr>
              <a:t>Accompagnement des travaux de rénovation et réalisation d'études techniques, juridiques et financières nécessaires pour mettre en place des projets.</a:t>
            </a:r>
            <a:endParaRPr lang="fr-FR" sz="1200" dirty="0">
              <a:solidFill>
                <a:schemeClr val="bg1"/>
              </a:solidFill>
            </a:endParaRPr>
          </a:p>
        </p:txBody>
      </p:sp>
      <p:grpSp>
        <p:nvGrpSpPr>
          <p:cNvPr id="72" name="Group 114">
            <a:extLst>
              <a:ext uri="{FF2B5EF4-FFF2-40B4-BE49-F238E27FC236}">
                <a16:creationId xmlns:a16="http://schemas.microsoft.com/office/drawing/2014/main" id="{C755579B-786E-BDCC-FD18-C4C0A0725E52}"/>
              </a:ext>
            </a:extLst>
          </p:cNvPr>
          <p:cNvGrpSpPr/>
          <p:nvPr/>
        </p:nvGrpSpPr>
        <p:grpSpPr>
          <a:xfrm>
            <a:off x="1151819" y="1258974"/>
            <a:ext cx="796629" cy="804202"/>
            <a:chOff x="5896593" y="1373659"/>
            <a:chExt cx="992264" cy="989776"/>
          </a:xfrm>
        </p:grpSpPr>
        <p:grpSp>
          <p:nvGrpSpPr>
            <p:cNvPr id="73" name="Group 116">
              <a:extLst>
                <a:ext uri="{FF2B5EF4-FFF2-40B4-BE49-F238E27FC236}">
                  <a16:creationId xmlns:a16="http://schemas.microsoft.com/office/drawing/2014/main" id="{ED33217B-3C34-23F8-23C9-759736A9A237}"/>
                </a:ext>
              </a:extLst>
            </p:cNvPr>
            <p:cNvGrpSpPr/>
            <p:nvPr/>
          </p:nvGrpSpPr>
          <p:grpSpPr>
            <a:xfrm>
              <a:off x="5896593" y="1373659"/>
              <a:ext cx="992264" cy="989776"/>
              <a:chOff x="5896593" y="1373659"/>
              <a:chExt cx="992264" cy="989776"/>
            </a:xfrm>
          </p:grpSpPr>
          <p:sp>
            <p:nvSpPr>
              <p:cNvPr id="78" name="Circle">
                <a:extLst>
                  <a:ext uri="{FF2B5EF4-FFF2-40B4-BE49-F238E27FC236}">
                    <a16:creationId xmlns:a16="http://schemas.microsoft.com/office/drawing/2014/main" id="{D705BDF2-2864-873D-51A4-E7B1F1F00D56}"/>
                  </a:ext>
                </a:extLst>
              </p:cNvPr>
              <p:cNvSpPr/>
              <p:nvPr/>
            </p:nvSpPr>
            <p:spPr>
              <a:xfrm>
                <a:off x="5896593" y="1373659"/>
                <a:ext cx="989777" cy="989776"/>
              </a:xfrm>
              <a:prstGeom prst="ellipse">
                <a:avLst/>
              </a:prstGeom>
              <a:noFill/>
              <a:ln w="9525" cap="flat">
                <a:solidFill>
                  <a:schemeClr val="accent1">
                    <a:lumMod val="20000"/>
                    <a:lumOff val="80000"/>
                  </a:schemeClr>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79" name="Circle">
                <a:extLst>
                  <a:ext uri="{FF2B5EF4-FFF2-40B4-BE49-F238E27FC236}">
                    <a16:creationId xmlns:a16="http://schemas.microsoft.com/office/drawing/2014/main" id="{0F0DB0CD-13CD-BCCA-2388-17EED9E7CF6D}"/>
                  </a:ext>
                </a:extLst>
              </p:cNvPr>
              <p:cNvSpPr/>
              <p:nvPr/>
            </p:nvSpPr>
            <p:spPr>
              <a:xfrm>
                <a:off x="6797336" y="2022499"/>
                <a:ext cx="91521" cy="91521"/>
              </a:xfrm>
              <a:prstGeom prst="ellipse">
                <a:avLst/>
              </a:prstGeom>
              <a:solidFill>
                <a:schemeClr val="accent5">
                  <a:lumMod val="20000"/>
                  <a:lumOff val="80000"/>
                </a:schemeClr>
              </a:solidFill>
              <a:ln w="12700" cap="flat">
                <a:solidFill>
                  <a:schemeClr val="accent1">
                    <a:lumMod val="20000"/>
                    <a:lumOff val="80000"/>
                  </a:schemeClr>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grpSp>
          <p:nvGrpSpPr>
            <p:cNvPr id="74" name="Group 117">
              <a:extLst>
                <a:ext uri="{FF2B5EF4-FFF2-40B4-BE49-F238E27FC236}">
                  <a16:creationId xmlns:a16="http://schemas.microsoft.com/office/drawing/2014/main" id="{CF033724-FD73-0729-FF67-231E7EAC334F}"/>
                </a:ext>
              </a:extLst>
            </p:cNvPr>
            <p:cNvGrpSpPr/>
            <p:nvPr/>
          </p:nvGrpSpPr>
          <p:grpSpPr>
            <a:xfrm>
              <a:off x="5995255" y="1472322"/>
              <a:ext cx="792452" cy="792452"/>
              <a:chOff x="6031797" y="1508863"/>
              <a:chExt cx="719368" cy="719369"/>
            </a:xfrm>
          </p:grpSpPr>
          <p:sp>
            <p:nvSpPr>
              <p:cNvPr id="76" name="Circle">
                <a:extLst>
                  <a:ext uri="{FF2B5EF4-FFF2-40B4-BE49-F238E27FC236}">
                    <a16:creationId xmlns:a16="http://schemas.microsoft.com/office/drawing/2014/main" id="{48DB29DA-AC87-F4F6-4AF5-8A1F4F528A87}"/>
                  </a:ext>
                </a:extLst>
              </p:cNvPr>
              <p:cNvSpPr/>
              <p:nvPr/>
            </p:nvSpPr>
            <p:spPr>
              <a:xfrm>
                <a:off x="6031797" y="1508863"/>
                <a:ext cx="719368" cy="719369"/>
              </a:xfrm>
              <a:prstGeom prst="ellipse">
                <a:avLst/>
              </a:prstGeom>
              <a:noFill/>
              <a:ln w="6350" cap="flat">
                <a:solidFill>
                  <a:schemeClr val="accent1">
                    <a:lumMod val="20000"/>
                    <a:lumOff val="80000"/>
                  </a:schemeClr>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77" name="Circle">
                <a:extLst>
                  <a:ext uri="{FF2B5EF4-FFF2-40B4-BE49-F238E27FC236}">
                    <a16:creationId xmlns:a16="http://schemas.microsoft.com/office/drawing/2014/main" id="{417C187B-FE29-5624-FCE9-6C7980F39286}"/>
                  </a:ext>
                </a:extLst>
              </p:cNvPr>
              <p:cNvSpPr/>
              <p:nvPr/>
            </p:nvSpPr>
            <p:spPr>
              <a:xfrm>
                <a:off x="6131384" y="1574589"/>
                <a:ext cx="45879" cy="45879"/>
              </a:xfrm>
              <a:prstGeom prst="ellipse">
                <a:avLst/>
              </a:prstGeom>
              <a:solidFill>
                <a:schemeClr val="accent1">
                  <a:lumMod val="20000"/>
                  <a:lumOff val="80000"/>
                </a:schemeClr>
              </a:solidFill>
              <a:ln w="12700" cap="flat">
                <a:solidFill>
                  <a:schemeClr val="accent1">
                    <a:lumMod val="20000"/>
                    <a:lumOff val="80000"/>
                  </a:schemeClr>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75" name="Circle">
              <a:extLst>
                <a:ext uri="{FF2B5EF4-FFF2-40B4-BE49-F238E27FC236}">
                  <a16:creationId xmlns:a16="http://schemas.microsoft.com/office/drawing/2014/main" id="{6B9921FA-EBB5-F0C5-EAC1-C001EDF71541}"/>
                </a:ext>
              </a:extLst>
            </p:cNvPr>
            <p:cNvSpPr/>
            <p:nvPr/>
          </p:nvSpPr>
          <p:spPr>
            <a:xfrm>
              <a:off x="6101022" y="1578090"/>
              <a:ext cx="580916" cy="580916"/>
            </a:xfrm>
            <a:prstGeom prst="ellipse">
              <a:avLst/>
            </a:prstGeom>
            <a:solidFill>
              <a:schemeClr val="bg1"/>
            </a:solidFill>
            <a:ln w="12700" cap="flat">
              <a:solidFill>
                <a:schemeClr val="accent1">
                  <a:lumMod val="20000"/>
                  <a:lumOff val="80000"/>
                </a:schemeClr>
              </a:solidFill>
              <a:miter lim="400000"/>
            </a:ln>
            <a:effectLst>
              <a:outerShdw blurRad="266700" sx="102000" sy="102000" algn="ctr" rotWithShape="0">
                <a:schemeClr val="tx2">
                  <a:lumMod val="60000"/>
                  <a:lumOff val="40000"/>
                  <a:alpha val="25000"/>
                </a:schemeClr>
              </a:outerShdw>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80" name="ZoneTexte 79">
            <a:extLst>
              <a:ext uri="{FF2B5EF4-FFF2-40B4-BE49-F238E27FC236}">
                <a16:creationId xmlns:a16="http://schemas.microsoft.com/office/drawing/2014/main" id="{D445DDD6-B242-0162-3BF1-01367D815E39}"/>
              </a:ext>
            </a:extLst>
          </p:cNvPr>
          <p:cNvSpPr txBox="1"/>
          <p:nvPr/>
        </p:nvSpPr>
        <p:spPr>
          <a:xfrm>
            <a:off x="5445974" y="1390164"/>
            <a:ext cx="881623" cy="307777"/>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b="1" dirty="0">
                <a:solidFill>
                  <a:schemeClr val="accent6"/>
                </a:solidFill>
                <a:cs typeface="Arial"/>
              </a:rPr>
              <a:t>Objectif</a:t>
            </a:r>
            <a:endParaRPr lang="fr-FR" dirty="0">
              <a:solidFill>
                <a:schemeClr val="accent6"/>
              </a:solidFill>
              <a:cs typeface="Arial"/>
            </a:endParaRPr>
          </a:p>
        </p:txBody>
      </p:sp>
      <p:pic>
        <p:nvPicPr>
          <p:cNvPr id="8194" name="Picture 2">
            <a:extLst>
              <a:ext uri="{FF2B5EF4-FFF2-40B4-BE49-F238E27FC236}">
                <a16:creationId xmlns:a16="http://schemas.microsoft.com/office/drawing/2014/main" id="{83BBE046-306C-2472-06D0-A5A023ACC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4151" y="3810001"/>
            <a:ext cx="1732071" cy="1975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557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19FB25B-B871-49F0-8BA2-324F2FA60362}"/>
              </a:ext>
            </a:extLst>
          </p:cNvPr>
          <p:cNvSpPr>
            <a:spLocks noGrp="1"/>
          </p:cNvSpPr>
          <p:nvPr>
            <p:ph type="sldNum" sz="quarter" idx="12"/>
          </p:nvPr>
        </p:nvSpPr>
        <p:spPr/>
        <p:txBody>
          <a:bodyPr/>
          <a:lstStyle/>
          <a:p>
            <a:fld id="{FF67EF60-D3B0-409C-88CD-C39F952AE724}" type="slidenum">
              <a:rPr lang="fr-FR" smtClean="0"/>
              <a:t>12</a:t>
            </a:fld>
            <a:endParaRPr lang="fr-FR"/>
          </a:p>
        </p:txBody>
      </p:sp>
      <p:sp>
        <p:nvSpPr>
          <p:cNvPr id="5" name="Titre 4">
            <a:extLst>
              <a:ext uri="{FF2B5EF4-FFF2-40B4-BE49-F238E27FC236}">
                <a16:creationId xmlns:a16="http://schemas.microsoft.com/office/drawing/2014/main" id="{2CB0FF24-849C-4844-96C2-320730A97A96}"/>
              </a:ext>
            </a:extLst>
          </p:cNvPr>
          <p:cNvSpPr>
            <a:spLocks noGrp="1"/>
          </p:cNvSpPr>
          <p:nvPr>
            <p:ph type="title"/>
          </p:nvPr>
        </p:nvSpPr>
        <p:spPr>
          <a:xfrm>
            <a:off x="999308" y="556932"/>
            <a:ext cx="9748904" cy="467291"/>
          </a:xfrm>
        </p:spPr>
        <p:txBody>
          <a:bodyPr/>
          <a:lstStyle/>
          <a:p>
            <a:r>
              <a:rPr lang="fr-FR" dirty="0"/>
              <a:t>Une nouvelle offre qui mixe ingénierie et prêts : le programme </a:t>
            </a:r>
            <a:r>
              <a:rPr lang="fr-FR" dirty="0" err="1"/>
              <a:t>EduRénov</a:t>
            </a:r>
            <a:endParaRPr lang="fr-FR" dirty="0"/>
          </a:p>
        </p:txBody>
      </p:sp>
      <p:pic>
        <p:nvPicPr>
          <p:cNvPr id="9" name="Image 8">
            <a:extLst>
              <a:ext uri="{FF2B5EF4-FFF2-40B4-BE49-F238E27FC236}">
                <a16:creationId xmlns:a16="http://schemas.microsoft.com/office/drawing/2014/main" id="{C736FE78-6E65-81F1-AC5B-13D05D9A570C}"/>
              </a:ext>
            </a:extLst>
          </p:cNvPr>
          <p:cNvPicPr>
            <a:picLocks noChangeAspect="1"/>
          </p:cNvPicPr>
          <p:nvPr/>
        </p:nvPicPr>
        <p:blipFill>
          <a:blip r:embed="rId2"/>
          <a:stretch>
            <a:fillRect/>
          </a:stretch>
        </p:blipFill>
        <p:spPr>
          <a:xfrm>
            <a:off x="2205637" y="1606463"/>
            <a:ext cx="7566788" cy="4568627"/>
          </a:xfrm>
          <a:prstGeom prst="rect">
            <a:avLst/>
          </a:prstGeom>
        </p:spPr>
      </p:pic>
    </p:spTree>
    <p:extLst>
      <p:ext uri="{BB962C8B-B14F-4D97-AF65-F5344CB8AC3E}">
        <p14:creationId xmlns:p14="http://schemas.microsoft.com/office/powerpoint/2010/main" val="944819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19FB25B-B871-49F0-8BA2-324F2FA60362}"/>
              </a:ext>
            </a:extLst>
          </p:cNvPr>
          <p:cNvSpPr>
            <a:spLocks noGrp="1"/>
          </p:cNvSpPr>
          <p:nvPr>
            <p:ph type="sldNum" sz="quarter" idx="12"/>
          </p:nvPr>
        </p:nvSpPr>
        <p:spPr/>
        <p:txBody>
          <a:bodyPr/>
          <a:lstStyle/>
          <a:p>
            <a:fld id="{FF67EF60-D3B0-409C-88CD-C39F952AE724}" type="slidenum">
              <a:rPr lang="fr-FR" smtClean="0"/>
              <a:t>13</a:t>
            </a:fld>
            <a:endParaRPr lang="fr-FR"/>
          </a:p>
        </p:txBody>
      </p:sp>
      <p:sp>
        <p:nvSpPr>
          <p:cNvPr id="5" name="Titre 4">
            <a:extLst>
              <a:ext uri="{FF2B5EF4-FFF2-40B4-BE49-F238E27FC236}">
                <a16:creationId xmlns:a16="http://schemas.microsoft.com/office/drawing/2014/main" id="{2CB0FF24-849C-4844-96C2-320730A97A96}"/>
              </a:ext>
            </a:extLst>
          </p:cNvPr>
          <p:cNvSpPr>
            <a:spLocks noGrp="1"/>
          </p:cNvSpPr>
          <p:nvPr>
            <p:ph type="title"/>
          </p:nvPr>
        </p:nvSpPr>
        <p:spPr>
          <a:xfrm>
            <a:off x="999308" y="556932"/>
            <a:ext cx="9748904" cy="467291"/>
          </a:xfrm>
        </p:spPr>
        <p:txBody>
          <a:bodyPr/>
          <a:lstStyle/>
          <a:p>
            <a:r>
              <a:rPr lang="fr-FR" dirty="0"/>
              <a:t>Une nouvelle offre qui mixe ingénierie et prêts : le programme </a:t>
            </a:r>
            <a:r>
              <a:rPr lang="fr-FR" dirty="0" err="1"/>
              <a:t>EduRénov</a:t>
            </a:r>
            <a:endParaRPr lang="fr-FR" dirty="0"/>
          </a:p>
        </p:txBody>
      </p:sp>
      <p:pic>
        <p:nvPicPr>
          <p:cNvPr id="3" name="Image 2">
            <a:extLst>
              <a:ext uri="{FF2B5EF4-FFF2-40B4-BE49-F238E27FC236}">
                <a16:creationId xmlns:a16="http://schemas.microsoft.com/office/drawing/2014/main" id="{F02CC90D-9421-B52B-1F63-9F6DEC32200D}"/>
              </a:ext>
            </a:extLst>
          </p:cNvPr>
          <p:cNvPicPr>
            <a:picLocks noChangeAspect="1"/>
          </p:cNvPicPr>
          <p:nvPr/>
        </p:nvPicPr>
        <p:blipFill>
          <a:blip r:embed="rId2"/>
          <a:stretch>
            <a:fillRect/>
          </a:stretch>
        </p:blipFill>
        <p:spPr>
          <a:xfrm>
            <a:off x="2225709" y="1684278"/>
            <a:ext cx="8004581" cy="4185744"/>
          </a:xfrm>
          <a:prstGeom prst="rect">
            <a:avLst/>
          </a:prstGeom>
        </p:spPr>
      </p:pic>
    </p:spTree>
    <p:extLst>
      <p:ext uri="{BB962C8B-B14F-4D97-AF65-F5344CB8AC3E}">
        <p14:creationId xmlns:p14="http://schemas.microsoft.com/office/powerpoint/2010/main" val="2057893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a:extLst>
              <a:ext uri="{FF2B5EF4-FFF2-40B4-BE49-F238E27FC236}">
                <a16:creationId xmlns:a16="http://schemas.microsoft.com/office/drawing/2014/main" id="{4A6BF46C-9CCC-7941-8058-ABE59B4D6B10}"/>
              </a:ext>
            </a:extLst>
          </p:cNvPr>
          <p:cNvSpPr>
            <a:spLocks noGrp="1"/>
          </p:cNvSpPr>
          <p:nvPr>
            <p:ph type="ctrTitle"/>
          </p:nvPr>
        </p:nvSpPr>
        <p:spPr>
          <a:xfrm>
            <a:off x="3830213" y="3286419"/>
            <a:ext cx="5118947" cy="1260000"/>
          </a:xfrm>
        </p:spPr>
        <p:txBody>
          <a:bodyPr/>
          <a:lstStyle/>
          <a:p>
            <a:r>
              <a:rPr lang="fr-FR" dirty="0"/>
              <a:t>Gestion et valorisation des déchets </a:t>
            </a:r>
            <a:endParaRPr lang="fr-GB" dirty="0"/>
          </a:p>
        </p:txBody>
      </p:sp>
      <p:sp>
        <p:nvSpPr>
          <p:cNvPr id="6" name="Espace réservé du texte 5">
            <a:extLst>
              <a:ext uri="{FF2B5EF4-FFF2-40B4-BE49-F238E27FC236}">
                <a16:creationId xmlns:a16="http://schemas.microsoft.com/office/drawing/2014/main" id="{C50FF54F-2E46-2944-9BFF-01414C6DF762}"/>
              </a:ext>
            </a:extLst>
          </p:cNvPr>
          <p:cNvSpPr>
            <a:spLocks noGrp="1"/>
          </p:cNvSpPr>
          <p:nvPr>
            <p:ph type="body" idx="1"/>
          </p:nvPr>
        </p:nvSpPr>
        <p:spPr>
          <a:prstGeom prst="rect">
            <a:avLst/>
          </a:prstGeom>
        </p:spPr>
        <p:txBody>
          <a:bodyPr/>
          <a:lstStyle/>
          <a:p>
            <a:r>
              <a:rPr lang="fr-GB" dirty="0"/>
              <a:t>0</a:t>
            </a:r>
            <a:r>
              <a:rPr lang="fr-FR" dirty="0"/>
              <a:t>4</a:t>
            </a:r>
            <a:endParaRPr lang="fr-GB" dirty="0"/>
          </a:p>
        </p:txBody>
      </p:sp>
    </p:spTree>
    <p:extLst>
      <p:ext uri="{BB962C8B-B14F-4D97-AF65-F5344CB8AC3E}">
        <p14:creationId xmlns:p14="http://schemas.microsoft.com/office/powerpoint/2010/main" val="2655264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EEDAF9E-18E5-874C-BD2B-DB3BC3842794}"/>
              </a:ext>
            </a:extLst>
          </p:cNvPr>
          <p:cNvSpPr>
            <a:spLocks noGrp="1"/>
          </p:cNvSpPr>
          <p:nvPr>
            <p:ph type="sldNum" sz="quarter" idx="12"/>
          </p:nvPr>
        </p:nvSpPr>
        <p:spPr/>
        <p:txBody>
          <a:bodyPr/>
          <a:lstStyle/>
          <a:p>
            <a:fld id="{FF67EF60-D3B0-409C-88CD-C39F952AE724}" type="slidenum">
              <a:rPr lang="fr-FR" smtClean="0"/>
              <a:t>15</a:t>
            </a:fld>
            <a:endParaRPr lang="fr-FR"/>
          </a:p>
        </p:txBody>
      </p:sp>
      <p:sp>
        <p:nvSpPr>
          <p:cNvPr id="5" name="Titre 4">
            <a:extLst>
              <a:ext uri="{FF2B5EF4-FFF2-40B4-BE49-F238E27FC236}">
                <a16:creationId xmlns:a16="http://schemas.microsoft.com/office/drawing/2014/main" id="{91C9CFF3-2394-AB4F-AAE8-D790C0C38709}"/>
              </a:ext>
            </a:extLst>
          </p:cNvPr>
          <p:cNvSpPr>
            <a:spLocks noGrp="1"/>
          </p:cNvSpPr>
          <p:nvPr>
            <p:ph type="title"/>
          </p:nvPr>
        </p:nvSpPr>
        <p:spPr>
          <a:xfrm>
            <a:off x="731859" y="250596"/>
            <a:ext cx="9748904" cy="468000"/>
          </a:xfrm>
        </p:spPr>
        <p:txBody>
          <a:bodyPr lIns="91440" tIns="45720" rIns="91440" bIns="45720" anchor="t">
            <a:noAutofit/>
          </a:bodyPr>
          <a:lstStyle/>
          <a:p>
            <a:r>
              <a:rPr lang="fr-FR" sz="2800" dirty="0"/>
              <a:t>Transformation écologique : valorisation des déchets</a:t>
            </a:r>
            <a:endParaRPr lang="fr-FR" sz="2800" dirty="0">
              <a:cs typeface="Arial"/>
            </a:endParaRPr>
          </a:p>
        </p:txBody>
      </p:sp>
      <p:sp>
        <p:nvSpPr>
          <p:cNvPr id="3" name="Rectangle: Rounded Corners 4">
            <a:extLst>
              <a:ext uri="{FF2B5EF4-FFF2-40B4-BE49-F238E27FC236}">
                <a16:creationId xmlns:a16="http://schemas.microsoft.com/office/drawing/2014/main" id="{B965D89E-3ABB-11C6-6D6F-72E2EB2D7284}"/>
              </a:ext>
            </a:extLst>
          </p:cNvPr>
          <p:cNvSpPr/>
          <p:nvPr/>
        </p:nvSpPr>
        <p:spPr>
          <a:xfrm>
            <a:off x="347392" y="1399331"/>
            <a:ext cx="8187008" cy="611447"/>
          </a:xfrm>
          <a:prstGeom prst="roundRect">
            <a:avLst>
              <a:gd name="adj" fmla="val 9836"/>
            </a:avLst>
          </a:prstGeom>
          <a:solidFill>
            <a:schemeClr val="accent3"/>
          </a:solidFill>
          <a:ln w="12700" cap="flat">
            <a:noFill/>
            <a:miter lim="400000"/>
          </a:ln>
          <a:effectLst>
            <a:outerShdw blurRad="444500" dist="25400" dir="5400000" sx="96000" sy="96000" rotWithShape="0">
              <a:schemeClr val="tx2">
                <a:lumMod val="60000"/>
                <a:lumOff val="40000"/>
                <a:alpha val="30000"/>
              </a:schemeClr>
            </a:outerShdw>
          </a:effectLst>
        </p:spPr>
        <p:txBody>
          <a:bodyPr wrap="square" lIns="0" tIns="0" rIns="0" bIns="0" numCol="1"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MY" sz="14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Arial"/>
            </a:endParaRPr>
          </a:p>
        </p:txBody>
      </p:sp>
      <p:grpSp>
        <p:nvGrpSpPr>
          <p:cNvPr id="6" name="Group 114">
            <a:extLst>
              <a:ext uri="{FF2B5EF4-FFF2-40B4-BE49-F238E27FC236}">
                <a16:creationId xmlns:a16="http://schemas.microsoft.com/office/drawing/2014/main" id="{AC317717-40E8-61FF-00EE-8BF53E39B308}"/>
              </a:ext>
            </a:extLst>
          </p:cNvPr>
          <p:cNvGrpSpPr/>
          <p:nvPr/>
        </p:nvGrpSpPr>
        <p:grpSpPr>
          <a:xfrm>
            <a:off x="55286" y="1032241"/>
            <a:ext cx="796629" cy="804202"/>
            <a:chOff x="5896593" y="1373659"/>
            <a:chExt cx="992264" cy="989776"/>
          </a:xfrm>
        </p:grpSpPr>
        <p:grpSp>
          <p:nvGrpSpPr>
            <p:cNvPr id="8" name="Group 116">
              <a:extLst>
                <a:ext uri="{FF2B5EF4-FFF2-40B4-BE49-F238E27FC236}">
                  <a16:creationId xmlns:a16="http://schemas.microsoft.com/office/drawing/2014/main" id="{FD224F5E-B792-8455-D5EF-ED51F338C2A9}"/>
                </a:ext>
              </a:extLst>
            </p:cNvPr>
            <p:cNvGrpSpPr/>
            <p:nvPr/>
          </p:nvGrpSpPr>
          <p:grpSpPr>
            <a:xfrm>
              <a:off x="5896593" y="1373659"/>
              <a:ext cx="992264" cy="989776"/>
              <a:chOff x="5896593" y="1373659"/>
              <a:chExt cx="992264" cy="989776"/>
            </a:xfrm>
          </p:grpSpPr>
          <p:sp>
            <p:nvSpPr>
              <p:cNvPr id="17" name="Circle">
                <a:extLst>
                  <a:ext uri="{FF2B5EF4-FFF2-40B4-BE49-F238E27FC236}">
                    <a16:creationId xmlns:a16="http://schemas.microsoft.com/office/drawing/2014/main" id="{54142BBC-1F2F-B8EE-BD94-3FE909393E86}"/>
                  </a:ext>
                </a:extLst>
              </p:cNvPr>
              <p:cNvSpPr/>
              <p:nvPr/>
            </p:nvSpPr>
            <p:spPr>
              <a:xfrm>
                <a:off x="5896593" y="1373659"/>
                <a:ext cx="989777" cy="989776"/>
              </a:xfrm>
              <a:prstGeom prst="ellipse">
                <a:avLst/>
              </a:prstGeom>
              <a:noFill/>
              <a:ln w="9525" cap="flat">
                <a:solidFill>
                  <a:schemeClr val="accent3">
                    <a:lumMod val="75000"/>
                  </a:schemeClr>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19" name="Circle">
                <a:extLst>
                  <a:ext uri="{FF2B5EF4-FFF2-40B4-BE49-F238E27FC236}">
                    <a16:creationId xmlns:a16="http://schemas.microsoft.com/office/drawing/2014/main" id="{00FF2AA2-6252-6729-76C0-A87C6862BAA3}"/>
                  </a:ext>
                </a:extLst>
              </p:cNvPr>
              <p:cNvSpPr/>
              <p:nvPr/>
            </p:nvSpPr>
            <p:spPr>
              <a:xfrm>
                <a:off x="6797336" y="2022499"/>
                <a:ext cx="91521" cy="91521"/>
              </a:xfrm>
              <a:prstGeom prst="ellipse">
                <a:avLst/>
              </a:prstGeom>
              <a:solidFill>
                <a:schemeClr val="accent5">
                  <a:lumMod val="20000"/>
                  <a:lumOff val="80000"/>
                </a:schemeClr>
              </a:solidFill>
              <a:ln w="12700" cap="flat">
                <a:solidFill>
                  <a:schemeClr val="accent3">
                    <a:lumMod val="75000"/>
                  </a:schemeClr>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grpSp>
          <p:nvGrpSpPr>
            <p:cNvPr id="10" name="Group 117">
              <a:extLst>
                <a:ext uri="{FF2B5EF4-FFF2-40B4-BE49-F238E27FC236}">
                  <a16:creationId xmlns:a16="http://schemas.microsoft.com/office/drawing/2014/main" id="{ADE18FD1-5D35-F2DD-5277-8193035CF644}"/>
                </a:ext>
              </a:extLst>
            </p:cNvPr>
            <p:cNvGrpSpPr/>
            <p:nvPr/>
          </p:nvGrpSpPr>
          <p:grpSpPr>
            <a:xfrm>
              <a:off x="5995255" y="1472322"/>
              <a:ext cx="792452" cy="792452"/>
              <a:chOff x="6031797" y="1508863"/>
              <a:chExt cx="719368" cy="719369"/>
            </a:xfrm>
          </p:grpSpPr>
          <p:sp>
            <p:nvSpPr>
              <p:cNvPr id="14" name="Circle">
                <a:extLst>
                  <a:ext uri="{FF2B5EF4-FFF2-40B4-BE49-F238E27FC236}">
                    <a16:creationId xmlns:a16="http://schemas.microsoft.com/office/drawing/2014/main" id="{C720800A-C168-37EF-A172-92FBFA028BC1}"/>
                  </a:ext>
                </a:extLst>
              </p:cNvPr>
              <p:cNvSpPr/>
              <p:nvPr/>
            </p:nvSpPr>
            <p:spPr>
              <a:xfrm>
                <a:off x="6031797" y="1508863"/>
                <a:ext cx="719368" cy="719369"/>
              </a:xfrm>
              <a:prstGeom prst="ellipse">
                <a:avLst/>
              </a:prstGeom>
              <a:noFill/>
              <a:ln w="6350" cap="flat">
                <a:solidFill>
                  <a:schemeClr val="accent3">
                    <a:lumMod val="75000"/>
                  </a:schemeClr>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15" name="Circle">
                <a:extLst>
                  <a:ext uri="{FF2B5EF4-FFF2-40B4-BE49-F238E27FC236}">
                    <a16:creationId xmlns:a16="http://schemas.microsoft.com/office/drawing/2014/main" id="{20565A37-F5AE-71B8-81C4-056638A2960F}"/>
                  </a:ext>
                </a:extLst>
              </p:cNvPr>
              <p:cNvSpPr/>
              <p:nvPr/>
            </p:nvSpPr>
            <p:spPr>
              <a:xfrm>
                <a:off x="6131384" y="1574589"/>
                <a:ext cx="45879" cy="45879"/>
              </a:xfrm>
              <a:prstGeom prst="ellipse">
                <a:avLst/>
              </a:prstGeom>
              <a:solidFill>
                <a:schemeClr val="accent1">
                  <a:lumMod val="20000"/>
                  <a:lumOff val="80000"/>
                </a:schemeClr>
              </a:solidFill>
              <a:ln w="12700" cap="flat">
                <a:solidFill>
                  <a:schemeClr val="accent3">
                    <a:lumMod val="75000"/>
                  </a:schemeClr>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12" name="Circle">
              <a:extLst>
                <a:ext uri="{FF2B5EF4-FFF2-40B4-BE49-F238E27FC236}">
                  <a16:creationId xmlns:a16="http://schemas.microsoft.com/office/drawing/2014/main" id="{6DC90058-1664-909B-1BC8-A8789F24572F}"/>
                </a:ext>
              </a:extLst>
            </p:cNvPr>
            <p:cNvSpPr/>
            <p:nvPr/>
          </p:nvSpPr>
          <p:spPr>
            <a:xfrm>
              <a:off x="6101022" y="1578090"/>
              <a:ext cx="580916" cy="580916"/>
            </a:xfrm>
            <a:prstGeom prst="ellipse">
              <a:avLst/>
            </a:prstGeom>
            <a:solidFill>
              <a:schemeClr val="bg1"/>
            </a:solidFill>
            <a:ln w="12700" cap="flat">
              <a:solidFill>
                <a:schemeClr val="accent3">
                  <a:lumMod val="75000"/>
                </a:schemeClr>
              </a:solidFill>
              <a:miter lim="400000"/>
            </a:ln>
            <a:effectLst>
              <a:outerShdw blurRad="266700" sx="102000" sy="102000" algn="ctr" rotWithShape="0">
                <a:schemeClr val="tx2">
                  <a:lumMod val="60000"/>
                  <a:lumOff val="40000"/>
                  <a:alpha val="25000"/>
                </a:schemeClr>
              </a:outerShdw>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24" name="ZoneTexte 23">
            <a:extLst>
              <a:ext uri="{FF2B5EF4-FFF2-40B4-BE49-F238E27FC236}">
                <a16:creationId xmlns:a16="http://schemas.microsoft.com/office/drawing/2014/main" id="{7F8DDA7D-5F9C-19C0-E1FD-11B20ED006EF}"/>
              </a:ext>
            </a:extLst>
          </p:cNvPr>
          <p:cNvSpPr txBox="1"/>
          <p:nvPr/>
        </p:nvSpPr>
        <p:spPr>
          <a:xfrm>
            <a:off x="3889796" y="1170702"/>
            <a:ext cx="881623" cy="307777"/>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b="1" dirty="0">
                <a:solidFill>
                  <a:schemeClr val="accent6"/>
                </a:solidFill>
                <a:cs typeface="Arial"/>
              </a:rPr>
              <a:t>Objectif</a:t>
            </a:r>
            <a:endParaRPr lang="fr-FR" dirty="0">
              <a:solidFill>
                <a:schemeClr val="accent6"/>
              </a:solidFill>
              <a:cs typeface="Arial"/>
            </a:endParaRPr>
          </a:p>
        </p:txBody>
      </p:sp>
      <p:sp>
        <p:nvSpPr>
          <p:cNvPr id="28" name="Rectangle: Rounded Corners 4">
            <a:extLst>
              <a:ext uri="{FF2B5EF4-FFF2-40B4-BE49-F238E27FC236}">
                <a16:creationId xmlns:a16="http://schemas.microsoft.com/office/drawing/2014/main" id="{F8E4F428-01DD-FB8F-EB47-2B5484DA805A}"/>
              </a:ext>
            </a:extLst>
          </p:cNvPr>
          <p:cNvSpPr/>
          <p:nvPr/>
        </p:nvSpPr>
        <p:spPr>
          <a:xfrm>
            <a:off x="112828" y="3118234"/>
            <a:ext cx="3984361" cy="3046988"/>
          </a:xfrm>
          <a:prstGeom prst="roundRect">
            <a:avLst>
              <a:gd name="adj" fmla="val 9836"/>
            </a:avLst>
          </a:prstGeom>
          <a:solidFill>
            <a:schemeClr val="accent3"/>
          </a:solidFill>
          <a:ln w="12700" cap="flat">
            <a:noFill/>
            <a:miter lim="400000"/>
          </a:ln>
          <a:effectLst>
            <a:outerShdw blurRad="444500" dist="25400" dir="5400000" sx="96000" sy="96000" rotWithShape="0">
              <a:schemeClr val="tx2">
                <a:lumMod val="60000"/>
                <a:lumOff val="40000"/>
                <a:alpha val="30000"/>
              </a:schemeClr>
            </a:outerShdw>
          </a:effectLst>
        </p:spPr>
        <p:txBody>
          <a:bodyPr wrap="square" lIns="0" tIns="0" rIns="0" bIns="0" numCol="1"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MY" sz="14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Arial"/>
            </a:endParaRPr>
          </a:p>
        </p:txBody>
      </p:sp>
      <p:grpSp>
        <p:nvGrpSpPr>
          <p:cNvPr id="30" name="Group 114">
            <a:extLst>
              <a:ext uri="{FF2B5EF4-FFF2-40B4-BE49-F238E27FC236}">
                <a16:creationId xmlns:a16="http://schemas.microsoft.com/office/drawing/2014/main" id="{FDBEBAA1-EAA4-AF88-D3BD-0A334D12CF73}"/>
              </a:ext>
            </a:extLst>
          </p:cNvPr>
          <p:cNvGrpSpPr/>
          <p:nvPr/>
        </p:nvGrpSpPr>
        <p:grpSpPr>
          <a:xfrm>
            <a:off x="-13461" y="2735157"/>
            <a:ext cx="796629" cy="804202"/>
            <a:chOff x="5896593" y="1373659"/>
            <a:chExt cx="992264" cy="989776"/>
          </a:xfrm>
        </p:grpSpPr>
        <p:grpSp>
          <p:nvGrpSpPr>
            <p:cNvPr id="31" name="Group 116">
              <a:extLst>
                <a:ext uri="{FF2B5EF4-FFF2-40B4-BE49-F238E27FC236}">
                  <a16:creationId xmlns:a16="http://schemas.microsoft.com/office/drawing/2014/main" id="{DF1AD05C-6968-6399-63A8-50445CFAB977}"/>
                </a:ext>
              </a:extLst>
            </p:cNvPr>
            <p:cNvGrpSpPr/>
            <p:nvPr/>
          </p:nvGrpSpPr>
          <p:grpSpPr>
            <a:xfrm>
              <a:off x="5896593" y="1373659"/>
              <a:ext cx="992264" cy="989776"/>
              <a:chOff x="5896593" y="1373659"/>
              <a:chExt cx="992264" cy="989776"/>
            </a:xfrm>
          </p:grpSpPr>
          <p:sp>
            <p:nvSpPr>
              <p:cNvPr id="36" name="Circle">
                <a:extLst>
                  <a:ext uri="{FF2B5EF4-FFF2-40B4-BE49-F238E27FC236}">
                    <a16:creationId xmlns:a16="http://schemas.microsoft.com/office/drawing/2014/main" id="{44B93C5B-D876-DEEA-C5A8-942C1050A5D8}"/>
                  </a:ext>
                </a:extLst>
              </p:cNvPr>
              <p:cNvSpPr/>
              <p:nvPr/>
            </p:nvSpPr>
            <p:spPr>
              <a:xfrm>
                <a:off x="5896593" y="1373659"/>
                <a:ext cx="989777" cy="989776"/>
              </a:xfrm>
              <a:prstGeom prst="ellipse">
                <a:avLst/>
              </a:prstGeom>
              <a:noFill/>
              <a:ln w="9525" cap="flat">
                <a:solidFill>
                  <a:schemeClr val="accent3">
                    <a:lumMod val="75000"/>
                  </a:schemeClr>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37" name="Circle">
                <a:extLst>
                  <a:ext uri="{FF2B5EF4-FFF2-40B4-BE49-F238E27FC236}">
                    <a16:creationId xmlns:a16="http://schemas.microsoft.com/office/drawing/2014/main" id="{E400EDD1-7A65-75C5-8BDD-1E0843ACB72F}"/>
                  </a:ext>
                </a:extLst>
              </p:cNvPr>
              <p:cNvSpPr/>
              <p:nvPr/>
            </p:nvSpPr>
            <p:spPr>
              <a:xfrm>
                <a:off x="6797336" y="2022499"/>
                <a:ext cx="91521" cy="91521"/>
              </a:xfrm>
              <a:prstGeom prst="ellipse">
                <a:avLst/>
              </a:prstGeom>
              <a:solidFill>
                <a:schemeClr val="accent5">
                  <a:lumMod val="20000"/>
                  <a:lumOff val="80000"/>
                </a:schemeClr>
              </a:solidFill>
              <a:ln w="12700" cap="flat">
                <a:solidFill>
                  <a:schemeClr val="accent3">
                    <a:lumMod val="75000"/>
                  </a:schemeClr>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grpSp>
          <p:nvGrpSpPr>
            <p:cNvPr id="32" name="Group 117">
              <a:extLst>
                <a:ext uri="{FF2B5EF4-FFF2-40B4-BE49-F238E27FC236}">
                  <a16:creationId xmlns:a16="http://schemas.microsoft.com/office/drawing/2014/main" id="{76A798DA-30C7-C54C-EA05-B5789185D262}"/>
                </a:ext>
              </a:extLst>
            </p:cNvPr>
            <p:cNvGrpSpPr/>
            <p:nvPr/>
          </p:nvGrpSpPr>
          <p:grpSpPr>
            <a:xfrm>
              <a:off x="5995255" y="1472322"/>
              <a:ext cx="792452" cy="792452"/>
              <a:chOff x="6031797" y="1508863"/>
              <a:chExt cx="719368" cy="719369"/>
            </a:xfrm>
          </p:grpSpPr>
          <p:sp>
            <p:nvSpPr>
              <p:cNvPr id="34" name="Circle">
                <a:extLst>
                  <a:ext uri="{FF2B5EF4-FFF2-40B4-BE49-F238E27FC236}">
                    <a16:creationId xmlns:a16="http://schemas.microsoft.com/office/drawing/2014/main" id="{7B86A27A-EF91-EFAA-4E50-0864B953F571}"/>
                  </a:ext>
                </a:extLst>
              </p:cNvPr>
              <p:cNvSpPr/>
              <p:nvPr/>
            </p:nvSpPr>
            <p:spPr>
              <a:xfrm>
                <a:off x="6031797" y="1508863"/>
                <a:ext cx="719368" cy="719369"/>
              </a:xfrm>
              <a:prstGeom prst="ellipse">
                <a:avLst/>
              </a:prstGeom>
              <a:noFill/>
              <a:ln w="6350" cap="flat">
                <a:solidFill>
                  <a:schemeClr val="accent3">
                    <a:lumMod val="75000"/>
                  </a:schemeClr>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35" name="Circle">
                <a:extLst>
                  <a:ext uri="{FF2B5EF4-FFF2-40B4-BE49-F238E27FC236}">
                    <a16:creationId xmlns:a16="http://schemas.microsoft.com/office/drawing/2014/main" id="{82267BDA-B949-E596-FCA6-AB075B40946B}"/>
                  </a:ext>
                </a:extLst>
              </p:cNvPr>
              <p:cNvSpPr/>
              <p:nvPr/>
            </p:nvSpPr>
            <p:spPr>
              <a:xfrm>
                <a:off x="6131384" y="1574589"/>
                <a:ext cx="45879" cy="45879"/>
              </a:xfrm>
              <a:prstGeom prst="ellipse">
                <a:avLst/>
              </a:prstGeom>
              <a:solidFill>
                <a:schemeClr val="accent1">
                  <a:lumMod val="20000"/>
                  <a:lumOff val="80000"/>
                </a:schemeClr>
              </a:solidFill>
              <a:ln w="12700" cap="flat">
                <a:solidFill>
                  <a:schemeClr val="accent3">
                    <a:lumMod val="75000"/>
                  </a:schemeClr>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33" name="Circle">
              <a:extLst>
                <a:ext uri="{FF2B5EF4-FFF2-40B4-BE49-F238E27FC236}">
                  <a16:creationId xmlns:a16="http://schemas.microsoft.com/office/drawing/2014/main" id="{A98F60B5-4BA5-AD1B-52A7-539558643550}"/>
                </a:ext>
              </a:extLst>
            </p:cNvPr>
            <p:cNvSpPr/>
            <p:nvPr/>
          </p:nvSpPr>
          <p:spPr>
            <a:xfrm>
              <a:off x="6101022" y="1578090"/>
              <a:ext cx="580916" cy="580916"/>
            </a:xfrm>
            <a:prstGeom prst="ellipse">
              <a:avLst/>
            </a:prstGeom>
            <a:solidFill>
              <a:schemeClr val="bg1"/>
            </a:solidFill>
            <a:ln w="12700" cap="flat">
              <a:solidFill>
                <a:schemeClr val="accent3">
                  <a:lumMod val="75000"/>
                </a:schemeClr>
              </a:solidFill>
              <a:miter lim="400000"/>
            </a:ln>
            <a:effectLst>
              <a:outerShdw blurRad="266700" sx="102000" sy="102000" algn="ctr" rotWithShape="0">
                <a:schemeClr val="tx2">
                  <a:lumMod val="60000"/>
                  <a:lumOff val="40000"/>
                  <a:alpha val="25000"/>
                </a:schemeClr>
              </a:outerShdw>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38" name="Rectangle: Rounded Corners 4">
            <a:extLst>
              <a:ext uri="{FF2B5EF4-FFF2-40B4-BE49-F238E27FC236}">
                <a16:creationId xmlns:a16="http://schemas.microsoft.com/office/drawing/2014/main" id="{2A5A4E74-0E9E-6D51-BC7B-B819364ED2A5}"/>
              </a:ext>
            </a:extLst>
          </p:cNvPr>
          <p:cNvSpPr/>
          <p:nvPr/>
        </p:nvSpPr>
        <p:spPr>
          <a:xfrm>
            <a:off x="4222570" y="3118780"/>
            <a:ext cx="4040658" cy="3046988"/>
          </a:xfrm>
          <a:prstGeom prst="roundRect">
            <a:avLst>
              <a:gd name="adj" fmla="val 9836"/>
            </a:avLst>
          </a:prstGeom>
          <a:solidFill>
            <a:schemeClr val="accent3"/>
          </a:solidFill>
          <a:ln w="12700" cap="flat">
            <a:noFill/>
            <a:miter lim="400000"/>
          </a:ln>
          <a:effectLst>
            <a:outerShdw blurRad="444500" dist="25400" dir="5400000" sx="96000" sy="96000" rotWithShape="0">
              <a:schemeClr val="tx2">
                <a:lumMod val="60000"/>
                <a:lumOff val="40000"/>
                <a:alpha val="30000"/>
              </a:schemeClr>
            </a:outerShdw>
          </a:effectLst>
        </p:spPr>
        <p:txBody>
          <a:bodyPr wrap="square" lIns="0" tIns="0" rIns="0" bIns="0" numCol="1"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MY" sz="14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Arial"/>
            </a:endParaRPr>
          </a:p>
        </p:txBody>
      </p:sp>
      <p:sp>
        <p:nvSpPr>
          <p:cNvPr id="39" name="ZoneTexte 38">
            <a:extLst>
              <a:ext uri="{FF2B5EF4-FFF2-40B4-BE49-F238E27FC236}">
                <a16:creationId xmlns:a16="http://schemas.microsoft.com/office/drawing/2014/main" id="{2A2EFBC6-CC81-00FF-2115-B4BAB8B6C656}"/>
              </a:ext>
            </a:extLst>
          </p:cNvPr>
          <p:cNvSpPr txBox="1"/>
          <p:nvPr/>
        </p:nvSpPr>
        <p:spPr>
          <a:xfrm>
            <a:off x="1560769" y="2931880"/>
            <a:ext cx="1150147" cy="307777"/>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b="1" dirty="0">
                <a:solidFill>
                  <a:schemeClr val="accent6"/>
                </a:solidFill>
                <a:cs typeface="Arial"/>
              </a:rPr>
              <a:t>Ingénierie</a:t>
            </a:r>
          </a:p>
        </p:txBody>
      </p:sp>
      <p:grpSp>
        <p:nvGrpSpPr>
          <p:cNvPr id="40" name="Group 114">
            <a:extLst>
              <a:ext uri="{FF2B5EF4-FFF2-40B4-BE49-F238E27FC236}">
                <a16:creationId xmlns:a16="http://schemas.microsoft.com/office/drawing/2014/main" id="{7E2A3E9A-807E-97A3-710B-F3989DF0EA01}"/>
              </a:ext>
            </a:extLst>
          </p:cNvPr>
          <p:cNvGrpSpPr/>
          <p:nvPr/>
        </p:nvGrpSpPr>
        <p:grpSpPr>
          <a:xfrm>
            <a:off x="4108080" y="2751823"/>
            <a:ext cx="796629" cy="804202"/>
            <a:chOff x="5896593" y="1373659"/>
            <a:chExt cx="992264" cy="989776"/>
          </a:xfrm>
        </p:grpSpPr>
        <p:grpSp>
          <p:nvGrpSpPr>
            <p:cNvPr id="41" name="Group 116">
              <a:extLst>
                <a:ext uri="{FF2B5EF4-FFF2-40B4-BE49-F238E27FC236}">
                  <a16:creationId xmlns:a16="http://schemas.microsoft.com/office/drawing/2014/main" id="{534CFFDF-59A5-502A-3FF8-896FCE45D357}"/>
                </a:ext>
              </a:extLst>
            </p:cNvPr>
            <p:cNvGrpSpPr/>
            <p:nvPr/>
          </p:nvGrpSpPr>
          <p:grpSpPr>
            <a:xfrm>
              <a:off x="5896593" y="1373659"/>
              <a:ext cx="992264" cy="989776"/>
              <a:chOff x="5896593" y="1373659"/>
              <a:chExt cx="992264" cy="989776"/>
            </a:xfrm>
          </p:grpSpPr>
          <p:sp>
            <p:nvSpPr>
              <p:cNvPr id="46" name="Circle">
                <a:extLst>
                  <a:ext uri="{FF2B5EF4-FFF2-40B4-BE49-F238E27FC236}">
                    <a16:creationId xmlns:a16="http://schemas.microsoft.com/office/drawing/2014/main" id="{EBA56F53-CD7D-148B-BFB9-C9AF78F3DDB2}"/>
                  </a:ext>
                </a:extLst>
              </p:cNvPr>
              <p:cNvSpPr/>
              <p:nvPr/>
            </p:nvSpPr>
            <p:spPr>
              <a:xfrm>
                <a:off x="5896593" y="1373659"/>
                <a:ext cx="989777" cy="989776"/>
              </a:xfrm>
              <a:prstGeom prst="ellipse">
                <a:avLst/>
              </a:prstGeom>
              <a:noFill/>
              <a:ln w="9525" cap="flat">
                <a:solidFill>
                  <a:schemeClr val="accent3">
                    <a:lumMod val="75000"/>
                  </a:schemeClr>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47" name="Circle">
                <a:extLst>
                  <a:ext uri="{FF2B5EF4-FFF2-40B4-BE49-F238E27FC236}">
                    <a16:creationId xmlns:a16="http://schemas.microsoft.com/office/drawing/2014/main" id="{0B6A2D85-C62D-3607-82B2-60508AE8D43F}"/>
                  </a:ext>
                </a:extLst>
              </p:cNvPr>
              <p:cNvSpPr/>
              <p:nvPr/>
            </p:nvSpPr>
            <p:spPr>
              <a:xfrm>
                <a:off x="6797336" y="2022499"/>
                <a:ext cx="91521" cy="91521"/>
              </a:xfrm>
              <a:prstGeom prst="ellipse">
                <a:avLst/>
              </a:prstGeom>
              <a:solidFill>
                <a:schemeClr val="accent5">
                  <a:lumMod val="20000"/>
                  <a:lumOff val="80000"/>
                </a:schemeClr>
              </a:solidFill>
              <a:ln w="12700" cap="flat">
                <a:solidFill>
                  <a:schemeClr val="accent3">
                    <a:lumMod val="75000"/>
                  </a:schemeClr>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grpSp>
          <p:nvGrpSpPr>
            <p:cNvPr id="42" name="Group 117">
              <a:extLst>
                <a:ext uri="{FF2B5EF4-FFF2-40B4-BE49-F238E27FC236}">
                  <a16:creationId xmlns:a16="http://schemas.microsoft.com/office/drawing/2014/main" id="{D088FD31-358C-FF77-9D07-325BF5C2F857}"/>
                </a:ext>
              </a:extLst>
            </p:cNvPr>
            <p:cNvGrpSpPr/>
            <p:nvPr/>
          </p:nvGrpSpPr>
          <p:grpSpPr>
            <a:xfrm>
              <a:off x="5995255" y="1472322"/>
              <a:ext cx="792452" cy="792452"/>
              <a:chOff x="6031797" y="1508863"/>
              <a:chExt cx="719368" cy="719369"/>
            </a:xfrm>
          </p:grpSpPr>
          <p:sp>
            <p:nvSpPr>
              <p:cNvPr id="44" name="Circle">
                <a:extLst>
                  <a:ext uri="{FF2B5EF4-FFF2-40B4-BE49-F238E27FC236}">
                    <a16:creationId xmlns:a16="http://schemas.microsoft.com/office/drawing/2014/main" id="{F0A840A8-1123-BBDF-18DE-69D891E49D46}"/>
                  </a:ext>
                </a:extLst>
              </p:cNvPr>
              <p:cNvSpPr/>
              <p:nvPr/>
            </p:nvSpPr>
            <p:spPr>
              <a:xfrm>
                <a:off x="6031797" y="1508863"/>
                <a:ext cx="719368" cy="719369"/>
              </a:xfrm>
              <a:prstGeom prst="ellipse">
                <a:avLst/>
              </a:prstGeom>
              <a:noFill/>
              <a:ln w="6350" cap="flat">
                <a:solidFill>
                  <a:schemeClr val="accent3">
                    <a:lumMod val="75000"/>
                  </a:schemeClr>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45" name="Circle">
                <a:extLst>
                  <a:ext uri="{FF2B5EF4-FFF2-40B4-BE49-F238E27FC236}">
                    <a16:creationId xmlns:a16="http://schemas.microsoft.com/office/drawing/2014/main" id="{B183F9C9-4695-6208-0E7D-05C2566F45D9}"/>
                  </a:ext>
                </a:extLst>
              </p:cNvPr>
              <p:cNvSpPr/>
              <p:nvPr/>
            </p:nvSpPr>
            <p:spPr>
              <a:xfrm>
                <a:off x="6131384" y="1574589"/>
                <a:ext cx="45879" cy="45879"/>
              </a:xfrm>
              <a:prstGeom prst="ellipse">
                <a:avLst/>
              </a:prstGeom>
              <a:solidFill>
                <a:schemeClr val="accent1">
                  <a:lumMod val="20000"/>
                  <a:lumOff val="80000"/>
                </a:schemeClr>
              </a:solidFill>
              <a:ln w="12700" cap="flat">
                <a:solidFill>
                  <a:schemeClr val="accent3">
                    <a:lumMod val="75000"/>
                  </a:schemeClr>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43" name="Circle">
              <a:extLst>
                <a:ext uri="{FF2B5EF4-FFF2-40B4-BE49-F238E27FC236}">
                  <a16:creationId xmlns:a16="http://schemas.microsoft.com/office/drawing/2014/main" id="{9504DFD0-1B74-376D-6101-AB52369011CC}"/>
                </a:ext>
              </a:extLst>
            </p:cNvPr>
            <p:cNvSpPr/>
            <p:nvPr/>
          </p:nvSpPr>
          <p:spPr>
            <a:xfrm>
              <a:off x="6101022" y="1578090"/>
              <a:ext cx="580916" cy="580916"/>
            </a:xfrm>
            <a:prstGeom prst="ellipse">
              <a:avLst/>
            </a:prstGeom>
            <a:solidFill>
              <a:schemeClr val="bg1"/>
            </a:solidFill>
            <a:ln w="12700" cap="flat">
              <a:solidFill>
                <a:schemeClr val="accent3">
                  <a:lumMod val="75000"/>
                </a:schemeClr>
              </a:solidFill>
              <a:miter lim="400000"/>
            </a:ln>
            <a:effectLst>
              <a:outerShdw blurRad="266700" sx="102000" sy="102000" algn="ctr" rotWithShape="0">
                <a:schemeClr val="tx2">
                  <a:lumMod val="60000"/>
                  <a:lumOff val="40000"/>
                  <a:alpha val="25000"/>
                </a:schemeClr>
              </a:outerShdw>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7" name="ZoneTexte 6">
            <a:extLst>
              <a:ext uri="{FF2B5EF4-FFF2-40B4-BE49-F238E27FC236}">
                <a16:creationId xmlns:a16="http://schemas.microsoft.com/office/drawing/2014/main" id="{98BD2499-E0CF-3D9C-80C7-588B3A842102}"/>
              </a:ext>
            </a:extLst>
          </p:cNvPr>
          <p:cNvSpPr txBox="1"/>
          <p:nvPr/>
        </p:nvSpPr>
        <p:spPr>
          <a:xfrm>
            <a:off x="941997" y="1542149"/>
            <a:ext cx="8878196" cy="523220"/>
          </a:xfrm>
          <a:prstGeom prst="rect">
            <a:avLst/>
          </a:prstGeom>
          <a:noFill/>
        </p:spPr>
        <p:txBody>
          <a:bodyPr wrap="square" lIns="91440" tIns="45720" rIns="91440" bIns="45720" anchor="t">
            <a:spAutoFit/>
          </a:bodyPr>
          <a:lstStyle/>
          <a:p>
            <a:pPr algn="just"/>
            <a:r>
              <a:rPr lang="fr-FR" sz="1400" b="1" dirty="0">
                <a:solidFill>
                  <a:schemeClr val="bg1"/>
                </a:solidFill>
                <a:cs typeface="Arial" panose="020B0604020202020204"/>
              </a:rPr>
              <a:t>Accompagnement de projets de collecte, de traitement et de valorisation des déchets</a:t>
            </a:r>
            <a:endParaRPr lang="fr-FR" sz="1400" dirty="0">
              <a:solidFill>
                <a:schemeClr val="bg1"/>
              </a:solidFill>
            </a:endParaRPr>
          </a:p>
          <a:p>
            <a:endParaRPr lang="fr-FR" sz="1400" b="1" dirty="0">
              <a:solidFill>
                <a:schemeClr val="bg1"/>
              </a:solidFill>
              <a:cs typeface="Arial" panose="020B0604020202020204"/>
            </a:endParaRPr>
          </a:p>
        </p:txBody>
      </p:sp>
      <p:sp>
        <p:nvSpPr>
          <p:cNvPr id="13" name="ZoneTexte 12">
            <a:extLst>
              <a:ext uri="{FF2B5EF4-FFF2-40B4-BE49-F238E27FC236}">
                <a16:creationId xmlns:a16="http://schemas.microsoft.com/office/drawing/2014/main" id="{9872B105-372A-5C58-04B4-FE60ED987B2B}"/>
              </a:ext>
            </a:extLst>
          </p:cNvPr>
          <p:cNvSpPr txBox="1"/>
          <p:nvPr/>
        </p:nvSpPr>
        <p:spPr>
          <a:xfrm>
            <a:off x="4314585" y="3810523"/>
            <a:ext cx="3948643" cy="1877437"/>
          </a:xfrm>
          <a:prstGeom prst="rect">
            <a:avLst/>
          </a:prstGeom>
          <a:noFill/>
        </p:spPr>
        <p:txBody>
          <a:bodyPr wrap="square" lIns="91440" tIns="45720" rIns="91440" bIns="45720" anchor="t">
            <a:spAutoFit/>
          </a:bodyPr>
          <a:lstStyle/>
          <a:p>
            <a:r>
              <a:rPr lang="fr-FR" sz="1400" b="1" dirty="0">
                <a:solidFill>
                  <a:schemeClr val="accent4">
                    <a:lumMod val="50000"/>
                  </a:schemeClr>
                </a:solidFill>
                <a:cs typeface="Arial"/>
              </a:rPr>
              <a:t>Prêts long terme Transformation </a:t>
            </a:r>
          </a:p>
          <a:p>
            <a:r>
              <a:rPr lang="fr-FR" sz="1400" b="1" dirty="0">
                <a:solidFill>
                  <a:schemeClr val="accent4">
                    <a:lumMod val="50000"/>
                  </a:schemeClr>
                </a:solidFill>
                <a:cs typeface="Arial"/>
              </a:rPr>
              <a:t>Ecologique : </a:t>
            </a:r>
          </a:p>
          <a:p>
            <a:endParaRPr lang="fr-FR" dirty="0">
              <a:solidFill>
                <a:schemeClr val="accent2"/>
              </a:solidFill>
              <a:cs typeface="Arial"/>
            </a:endParaRPr>
          </a:p>
          <a:p>
            <a:r>
              <a:rPr lang="fr-FR" sz="1400" dirty="0">
                <a:solidFill>
                  <a:schemeClr val="bg1"/>
                </a:solidFill>
                <a:cs typeface="Arial"/>
              </a:rPr>
              <a:t>Il finance des projets permettant la valorisation de plus de 50% du tonnage traité via les valorisations en matière (recyclage), organiques (compostage, méthanisation), ou énergétiques (chaleur, électricité)</a:t>
            </a:r>
            <a:endParaRPr lang="fr-FR" sz="1400" b="1" dirty="0">
              <a:solidFill>
                <a:schemeClr val="bg1"/>
              </a:solidFill>
              <a:cs typeface="Arial"/>
            </a:endParaRPr>
          </a:p>
        </p:txBody>
      </p:sp>
      <p:sp>
        <p:nvSpPr>
          <p:cNvPr id="23" name="ZoneTexte 22">
            <a:extLst>
              <a:ext uri="{FF2B5EF4-FFF2-40B4-BE49-F238E27FC236}">
                <a16:creationId xmlns:a16="http://schemas.microsoft.com/office/drawing/2014/main" id="{717C2A5F-ADF9-AFC8-6D7B-0F638D660FA7}"/>
              </a:ext>
            </a:extLst>
          </p:cNvPr>
          <p:cNvSpPr txBox="1"/>
          <p:nvPr/>
        </p:nvSpPr>
        <p:spPr>
          <a:xfrm>
            <a:off x="224845" y="3565866"/>
            <a:ext cx="3949686" cy="2031325"/>
          </a:xfrm>
          <a:prstGeom prst="rect">
            <a:avLst/>
          </a:prstGeom>
          <a:noFill/>
        </p:spPr>
        <p:txBody>
          <a:bodyPr wrap="square" lIns="91440" tIns="45720" rIns="91440" bIns="45720" anchor="t">
            <a:spAutoFit/>
          </a:bodyPr>
          <a:lstStyle/>
          <a:p>
            <a:r>
              <a:rPr lang="fr-FR" sz="1400" b="1" dirty="0">
                <a:solidFill>
                  <a:schemeClr val="accent4">
                    <a:lumMod val="50000"/>
                  </a:schemeClr>
                </a:solidFill>
                <a:cs typeface="Arial"/>
              </a:rPr>
              <a:t>Appui à la réalisation de plans d'actions </a:t>
            </a:r>
            <a:r>
              <a:rPr lang="fr-FR" sz="1400" dirty="0">
                <a:solidFill>
                  <a:schemeClr val="bg1"/>
                </a:solidFill>
                <a:cs typeface="Arial"/>
              </a:rPr>
              <a:t>(potentiels locaux de gisement de déchets, structuration des filières locales de valorisation des déchets) et </a:t>
            </a:r>
            <a:r>
              <a:rPr lang="fr-FR" sz="1400" b="1" dirty="0">
                <a:solidFill>
                  <a:schemeClr val="bg1"/>
                </a:solidFill>
                <a:cs typeface="Arial"/>
              </a:rPr>
              <a:t>études de faisabilité </a:t>
            </a:r>
          </a:p>
          <a:p>
            <a:endParaRPr lang="fr-FR" sz="1400" dirty="0">
              <a:solidFill>
                <a:schemeClr val="accent4">
                  <a:lumMod val="50000"/>
                </a:schemeClr>
              </a:solidFill>
              <a:cs typeface="Arial"/>
            </a:endParaRPr>
          </a:p>
          <a:p>
            <a:r>
              <a:rPr lang="fr-FR" sz="1400" b="1" dirty="0">
                <a:solidFill>
                  <a:schemeClr val="accent4">
                    <a:lumMod val="50000"/>
                  </a:schemeClr>
                </a:solidFill>
                <a:cs typeface="Arial"/>
              </a:rPr>
              <a:t>Appui opérationnel au montage juridique et financier</a:t>
            </a:r>
            <a:r>
              <a:rPr lang="fr-FR" sz="1400" dirty="0">
                <a:solidFill>
                  <a:schemeClr val="accent4">
                    <a:lumMod val="50000"/>
                  </a:schemeClr>
                </a:solidFill>
                <a:cs typeface="Arial"/>
              </a:rPr>
              <a:t> </a:t>
            </a:r>
            <a:r>
              <a:rPr lang="fr-FR" sz="1400" dirty="0">
                <a:solidFill>
                  <a:schemeClr val="bg1"/>
                </a:solidFill>
                <a:cs typeface="Arial"/>
              </a:rPr>
              <a:t>des opérations, étude des modèles de portage, recensement des financements, préparation au dépôt des dossiers </a:t>
            </a:r>
          </a:p>
        </p:txBody>
      </p:sp>
      <p:sp>
        <p:nvSpPr>
          <p:cNvPr id="48" name="Rectangle: Rounded Corners 4">
            <a:extLst>
              <a:ext uri="{FF2B5EF4-FFF2-40B4-BE49-F238E27FC236}">
                <a16:creationId xmlns:a16="http://schemas.microsoft.com/office/drawing/2014/main" id="{3C3195DB-B36E-E878-DC22-69AEE94DD5E6}"/>
              </a:ext>
            </a:extLst>
          </p:cNvPr>
          <p:cNvSpPr/>
          <p:nvPr/>
        </p:nvSpPr>
        <p:spPr>
          <a:xfrm>
            <a:off x="8394587" y="3121295"/>
            <a:ext cx="4040658" cy="3046988"/>
          </a:xfrm>
          <a:prstGeom prst="roundRect">
            <a:avLst>
              <a:gd name="adj" fmla="val 9836"/>
            </a:avLst>
          </a:prstGeom>
          <a:solidFill>
            <a:schemeClr val="accent3"/>
          </a:solidFill>
          <a:ln w="12700" cap="flat">
            <a:noFill/>
            <a:miter lim="400000"/>
          </a:ln>
          <a:effectLst>
            <a:outerShdw blurRad="444500" dist="25400" dir="5400000" sx="96000" sy="96000" rotWithShape="0">
              <a:schemeClr val="tx2">
                <a:lumMod val="60000"/>
                <a:lumOff val="40000"/>
                <a:alpha val="30000"/>
              </a:schemeClr>
            </a:outerShdw>
          </a:effectLst>
        </p:spPr>
        <p:txBody>
          <a:bodyPr wrap="square" lIns="0" tIns="0" rIns="0" bIns="0" numCol="1"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MY" sz="14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Arial"/>
            </a:endParaRPr>
          </a:p>
        </p:txBody>
      </p:sp>
      <p:sp>
        <p:nvSpPr>
          <p:cNvPr id="49" name="ZoneTexte 48">
            <a:extLst>
              <a:ext uri="{FF2B5EF4-FFF2-40B4-BE49-F238E27FC236}">
                <a16:creationId xmlns:a16="http://schemas.microsoft.com/office/drawing/2014/main" id="{A3FAEF02-0A7F-E18A-9127-FD3E65E77541}"/>
              </a:ext>
            </a:extLst>
          </p:cNvPr>
          <p:cNvSpPr txBox="1"/>
          <p:nvPr/>
        </p:nvSpPr>
        <p:spPr>
          <a:xfrm>
            <a:off x="9811083" y="2893931"/>
            <a:ext cx="1627027" cy="307777"/>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b="1" dirty="0">
                <a:solidFill>
                  <a:schemeClr val="accent6"/>
                </a:solidFill>
                <a:cs typeface="Arial"/>
              </a:rPr>
              <a:t>Investissement</a:t>
            </a:r>
          </a:p>
        </p:txBody>
      </p:sp>
      <p:grpSp>
        <p:nvGrpSpPr>
          <p:cNvPr id="50" name="Group 114">
            <a:extLst>
              <a:ext uri="{FF2B5EF4-FFF2-40B4-BE49-F238E27FC236}">
                <a16:creationId xmlns:a16="http://schemas.microsoft.com/office/drawing/2014/main" id="{D3EE898E-DCB7-9952-3DC5-73AB63FA5273}"/>
              </a:ext>
            </a:extLst>
          </p:cNvPr>
          <p:cNvGrpSpPr/>
          <p:nvPr/>
        </p:nvGrpSpPr>
        <p:grpSpPr>
          <a:xfrm>
            <a:off x="8236853" y="2723620"/>
            <a:ext cx="796629" cy="804202"/>
            <a:chOff x="5896593" y="1373659"/>
            <a:chExt cx="992264" cy="989776"/>
          </a:xfrm>
        </p:grpSpPr>
        <p:grpSp>
          <p:nvGrpSpPr>
            <p:cNvPr id="51" name="Group 116">
              <a:extLst>
                <a:ext uri="{FF2B5EF4-FFF2-40B4-BE49-F238E27FC236}">
                  <a16:creationId xmlns:a16="http://schemas.microsoft.com/office/drawing/2014/main" id="{BD0BD059-06C6-98A7-4331-9ACA41FA29BD}"/>
                </a:ext>
              </a:extLst>
            </p:cNvPr>
            <p:cNvGrpSpPr/>
            <p:nvPr/>
          </p:nvGrpSpPr>
          <p:grpSpPr>
            <a:xfrm>
              <a:off x="5896593" y="1373659"/>
              <a:ext cx="992264" cy="989776"/>
              <a:chOff x="5896593" y="1373659"/>
              <a:chExt cx="992264" cy="989776"/>
            </a:xfrm>
          </p:grpSpPr>
          <p:sp>
            <p:nvSpPr>
              <p:cNvPr id="56" name="Circle">
                <a:extLst>
                  <a:ext uri="{FF2B5EF4-FFF2-40B4-BE49-F238E27FC236}">
                    <a16:creationId xmlns:a16="http://schemas.microsoft.com/office/drawing/2014/main" id="{5250D9D3-8198-67EF-6B01-CA086BF19038}"/>
                  </a:ext>
                </a:extLst>
              </p:cNvPr>
              <p:cNvSpPr/>
              <p:nvPr/>
            </p:nvSpPr>
            <p:spPr>
              <a:xfrm>
                <a:off x="5896593" y="1373659"/>
                <a:ext cx="989777" cy="989776"/>
              </a:xfrm>
              <a:prstGeom prst="ellipse">
                <a:avLst/>
              </a:prstGeom>
              <a:noFill/>
              <a:ln w="9525" cap="flat">
                <a:solidFill>
                  <a:schemeClr val="accent3">
                    <a:lumMod val="75000"/>
                  </a:schemeClr>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57" name="Circle">
                <a:extLst>
                  <a:ext uri="{FF2B5EF4-FFF2-40B4-BE49-F238E27FC236}">
                    <a16:creationId xmlns:a16="http://schemas.microsoft.com/office/drawing/2014/main" id="{3862A826-D652-2E73-89B5-9B6B7DF6F53C}"/>
                  </a:ext>
                </a:extLst>
              </p:cNvPr>
              <p:cNvSpPr/>
              <p:nvPr/>
            </p:nvSpPr>
            <p:spPr>
              <a:xfrm>
                <a:off x="6797336" y="2022499"/>
                <a:ext cx="91521" cy="91521"/>
              </a:xfrm>
              <a:prstGeom prst="ellipse">
                <a:avLst/>
              </a:prstGeom>
              <a:solidFill>
                <a:schemeClr val="accent5">
                  <a:lumMod val="20000"/>
                  <a:lumOff val="80000"/>
                </a:schemeClr>
              </a:solidFill>
              <a:ln w="12700" cap="flat">
                <a:solidFill>
                  <a:schemeClr val="accent3">
                    <a:lumMod val="75000"/>
                  </a:schemeClr>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grpSp>
          <p:nvGrpSpPr>
            <p:cNvPr id="52" name="Group 117">
              <a:extLst>
                <a:ext uri="{FF2B5EF4-FFF2-40B4-BE49-F238E27FC236}">
                  <a16:creationId xmlns:a16="http://schemas.microsoft.com/office/drawing/2014/main" id="{00D3A1C1-3A25-CE85-CEA1-8647E1EBA241}"/>
                </a:ext>
              </a:extLst>
            </p:cNvPr>
            <p:cNvGrpSpPr/>
            <p:nvPr/>
          </p:nvGrpSpPr>
          <p:grpSpPr>
            <a:xfrm>
              <a:off x="5995255" y="1472322"/>
              <a:ext cx="792452" cy="792452"/>
              <a:chOff x="6031797" y="1508863"/>
              <a:chExt cx="719368" cy="719369"/>
            </a:xfrm>
          </p:grpSpPr>
          <p:sp>
            <p:nvSpPr>
              <p:cNvPr id="54" name="Circle">
                <a:extLst>
                  <a:ext uri="{FF2B5EF4-FFF2-40B4-BE49-F238E27FC236}">
                    <a16:creationId xmlns:a16="http://schemas.microsoft.com/office/drawing/2014/main" id="{BEC10D42-1C5F-6D45-810A-56F2F50A7EBA}"/>
                  </a:ext>
                </a:extLst>
              </p:cNvPr>
              <p:cNvSpPr/>
              <p:nvPr/>
            </p:nvSpPr>
            <p:spPr>
              <a:xfrm>
                <a:off x="6031797" y="1508863"/>
                <a:ext cx="719368" cy="719369"/>
              </a:xfrm>
              <a:prstGeom prst="ellipse">
                <a:avLst/>
              </a:prstGeom>
              <a:noFill/>
              <a:ln w="6350" cap="flat">
                <a:solidFill>
                  <a:schemeClr val="accent3">
                    <a:lumMod val="75000"/>
                  </a:schemeClr>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55" name="Circle">
                <a:extLst>
                  <a:ext uri="{FF2B5EF4-FFF2-40B4-BE49-F238E27FC236}">
                    <a16:creationId xmlns:a16="http://schemas.microsoft.com/office/drawing/2014/main" id="{E8D9750C-ED88-6EEF-47C2-9AE4D3415D80}"/>
                  </a:ext>
                </a:extLst>
              </p:cNvPr>
              <p:cNvSpPr/>
              <p:nvPr/>
            </p:nvSpPr>
            <p:spPr>
              <a:xfrm>
                <a:off x="6131384" y="1574589"/>
                <a:ext cx="45879" cy="45879"/>
              </a:xfrm>
              <a:prstGeom prst="ellipse">
                <a:avLst/>
              </a:prstGeom>
              <a:solidFill>
                <a:schemeClr val="accent1">
                  <a:lumMod val="20000"/>
                  <a:lumOff val="80000"/>
                </a:schemeClr>
              </a:solidFill>
              <a:ln w="12700" cap="flat">
                <a:solidFill>
                  <a:schemeClr val="accent3">
                    <a:lumMod val="75000"/>
                  </a:schemeClr>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53" name="Circle">
              <a:extLst>
                <a:ext uri="{FF2B5EF4-FFF2-40B4-BE49-F238E27FC236}">
                  <a16:creationId xmlns:a16="http://schemas.microsoft.com/office/drawing/2014/main" id="{5FA5A5A9-C56A-DF55-E41E-40B5EF07022D}"/>
                </a:ext>
              </a:extLst>
            </p:cNvPr>
            <p:cNvSpPr/>
            <p:nvPr/>
          </p:nvSpPr>
          <p:spPr>
            <a:xfrm>
              <a:off x="6101022" y="1578090"/>
              <a:ext cx="580916" cy="580916"/>
            </a:xfrm>
            <a:prstGeom prst="ellipse">
              <a:avLst/>
            </a:prstGeom>
            <a:solidFill>
              <a:schemeClr val="bg1"/>
            </a:solidFill>
            <a:ln w="12700" cap="flat">
              <a:solidFill>
                <a:schemeClr val="accent3">
                  <a:lumMod val="75000"/>
                </a:schemeClr>
              </a:solidFill>
              <a:miter lim="400000"/>
            </a:ln>
            <a:effectLst>
              <a:outerShdw blurRad="266700" sx="102000" sy="102000" algn="ctr" rotWithShape="0">
                <a:schemeClr val="tx2">
                  <a:lumMod val="60000"/>
                  <a:lumOff val="40000"/>
                  <a:alpha val="25000"/>
                </a:schemeClr>
              </a:outerShdw>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25" name="ZoneTexte 24">
            <a:extLst>
              <a:ext uri="{FF2B5EF4-FFF2-40B4-BE49-F238E27FC236}">
                <a16:creationId xmlns:a16="http://schemas.microsoft.com/office/drawing/2014/main" id="{9FFA45F9-E6C0-B6A1-BBEB-27775D411C2F}"/>
              </a:ext>
            </a:extLst>
          </p:cNvPr>
          <p:cNvSpPr txBox="1"/>
          <p:nvPr/>
        </p:nvSpPr>
        <p:spPr>
          <a:xfrm>
            <a:off x="8388609" y="3489722"/>
            <a:ext cx="4105319" cy="2813591"/>
          </a:xfrm>
          <a:prstGeom prst="rect">
            <a:avLst/>
          </a:prstGeom>
          <a:noFill/>
        </p:spPr>
        <p:txBody>
          <a:bodyPr wrap="square" lIns="91440" tIns="45720" rIns="91440" bIns="45720" anchor="t">
            <a:spAutoFit/>
          </a:bodyPr>
          <a:lstStyle/>
          <a:p>
            <a:r>
              <a:rPr lang="fr-FR" sz="1200" dirty="0">
                <a:solidFill>
                  <a:schemeClr val="bg1"/>
                </a:solidFill>
                <a:cs typeface="Arial"/>
              </a:rPr>
              <a:t>La Banque des territoires intervient pour répondre à des besoins d’investissement dans les infrastructures de traitement des déchets en :</a:t>
            </a:r>
          </a:p>
          <a:p>
            <a:endParaRPr lang="fr-FR" sz="1200" dirty="0">
              <a:solidFill>
                <a:schemeClr val="bg1"/>
              </a:solidFill>
              <a:cs typeface="Arial"/>
            </a:endParaRPr>
          </a:p>
          <a:p>
            <a:pPr marL="12700">
              <a:lnSpc>
                <a:spcPct val="100000"/>
              </a:lnSpc>
              <a:spcBef>
                <a:spcPts val="100"/>
              </a:spcBef>
            </a:pPr>
            <a:r>
              <a:rPr lang="fr-FR" sz="1400" b="1" dirty="0">
                <a:solidFill>
                  <a:schemeClr val="accent4">
                    <a:lumMod val="50000"/>
                  </a:schemeClr>
                </a:solidFill>
                <a:cs typeface="Arial"/>
              </a:rPr>
              <a:t>Investissement dans les sociétés de projet :</a:t>
            </a:r>
          </a:p>
          <a:p>
            <a:pPr marL="12700">
              <a:lnSpc>
                <a:spcPct val="100000"/>
              </a:lnSpc>
              <a:spcBef>
                <a:spcPts val="100"/>
              </a:spcBef>
            </a:pPr>
            <a:endParaRPr lang="fr-FR" sz="1400" b="1" dirty="0">
              <a:solidFill>
                <a:schemeClr val="bg1"/>
              </a:solidFill>
              <a:cs typeface="Arial"/>
            </a:endParaRPr>
          </a:p>
          <a:p>
            <a:pPr marL="12700">
              <a:lnSpc>
                <a:spcPct val="100000"/>
              </a:lnSpc>
              <a:spcBef>
                <a:spcPts val="100"/>
              </a:spcBef>
            </a:pPr>
            <a:r>
              <a:rPr lang="fr-FR" sz="1400" dirty="0">
                <a:solidFill>
                  <a:schemeClr val="bg1"/>
                </a:solidFill>
                <a:cs typeface="Arial"/>
              </a:rPr>
              <a:t>Dans le cadre de concessions (déchets, eau, RCU) : </a:t>
            </a:r>
          </a:p>
          <a:p>
            <a:pPr marL="298450" indent="-285750">
              <a:lnSpc>
                <a:spcPct val="100000"/>
              </a:lnSpc>
              <a:spcBef>
                <a:spcPts val="100"/>
              </a:spcBef>
              <a:buFont typeface="Courier New" panose="02070309020205020404" pitchFamily="49" charset="0"/>
              <a:buChar char="o"/>
            </a:pPr>
            <a:r>
              <a:rPr lang="fr-FR" sz="1400" dirty="0">
                <a:solidFill>
                  <a:schemeClr val="bg1"/>
                </a:solidFill>
                <a:cs typeface="Arial"/>
              </a:rPr>
              <a:t>Soit en participant à un groupement candidat</a:t>
            </a:r>
          </a:p>
          <a:p>
            <a:pPr marL="298450" indent="-285750">
              <a:lnSpc>
                <a:spcPct val="100000"/>
              </a:lnSpc>
              <a:spcBef>
                <a:spcPts val="100"/>
              </a:spcBef>
              <a:buFont typeface="Courier New" panose="02070309020205020404" pitchFamily="49" charset="0"/>
              <a:buChar char="o"/>
            </a:pPr>
            <a:r>
              <a:rPr lang="fr-FR" sz="1400" dirty="0">
                <a:solidFill>
                  <a:schemeClr val="bg1"/>
                </a:solidFill>
                <a:cs typeface="Arial"/>
              </a:rPr>
              <a:t>Soit dans le cadre d’une SEMOP</a:t>
            </a:r>
          </a:p>
          <a:p>
            <a:pPr marL="298450" indent="-285750">
              <a:lnSpc>
                <a:spcPct val="100000"/>
              </a:lnSpc>
              <a:spcBef>
                <a:spcPts val="100"/>
              </a:spcBef>
              <a:buFont typeface="Courier New" panose="02070309020205020404" pitchFamily="49" charset="0"/>
              <a:buChar char="o"/>
            </a:pPr>
            <a:endParaRPr lang="fr-FR" sz="1400" dirty="0">
              <a:solidFill>
                <a:schemeClr val="bg1"/>
              </a:solidFill>
              <a:cs typeface="Arial"/>
            </a:endParaRPr>
          </a:p>
          <a:p>
            <a:pPr marL="12700">
              <a:spcBef>
                <a:spcPts val="100"/>
              </a:spcBef>
            </a:pPr>
            <a:r>
              <a:rPr lang="fr-FR" sz="1400" dirty="0">
                <a:solidFill>
                  <a:schemeClr val="bg1"/>
                </a:solidFill>
                <a:cs typeface="Arial"/>
              </a:rPr>
              <a:t>Dans des projets privés (ex : centrales biomasse) </a:t>
            </a:r>
          </a:p>
          <a:p>
            <a:endParaRPr lang="fr-FR" sz="1100" dirty="0">
              <a:solidFill>
                <a:schemeClr val="bg1"/>
              </a:solidFill>
              <a:cs typeface="Arial"/>
            </a:endParaRPr>
          </a:p>
        </p:txBody>
      </p:sp>
      <p:sp>
        <p:nvSpPr>
          <p:cNvPr id="29" name="ZoneTexte 28">
            <a:extLst>
              <a:ext uri="{FF2B5EF4-FFF2-40B4-BE49-F238E27FC236}">
                <a16:creationId xmlns:a16="http://schemas.microsoft.com/office/drawing/2014/main" id="{6EA54292-2F44-100E-7EA8-EBBF7FFA6125}"/>
              </a:ext>
            </a:extLst>
          </p:cNvPr>
          <p:cNvSpPr txBox="1"/>
          <p:nvPr/>
        </p:nvSpPr>
        <p:spPr>
          <a:xfrm>
            <a:off x="5950609" y="2920612"/>
            <a:ext cx="789160" cy="307777"/>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b="1" dirty="0">
                <a:solidFill>
                  <a:schemeClr val="accent6"/>
                </a:solidFill>
                <a:cs typeface="Arial"/>
              </a:rPr>
              <a:t>Prêt</a:t>
            </a:r>
          </a:p>
        </p:txBody>
      </p:sp>
    </p:spTree>
    <p:extLst>
      <p:ext uri="{BB962C8B-B14F-4D97-AF65-F5344CB8AC3E}">
        <p14:creationId xmlns:p14="http://schemas.microsoft.com/office/powerpoint/2010/main" val="1272421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D8C8424C-A6D9-034A-AE0C-564C16845442}"/>
              </a:ext>
            </a:extLst>
          </p:cNvPr>
          <p:cNvSpPr>
            <a:spLocks noGrp="1"/>
          </p:cNvSpPr>
          <p:nvPr>
            <p:ph type="ctrTitle"/>
          </p:nvPr>
        </p:nvSpPr>
        <p:spPr>
          <a:xfrm>
            <a:off x="3967903" y="3153069"/>
            <a:ext cx="4843568" cy="1260000"/>
          </a:xfrm>
        </p:spPr>
        <p:txBody>
          <a:bodyPr/>
          <a:lstStyle/>
          <a:p>
            <a:r>
              <a:rPr lang="fr-FR" dirty="0"/>
              <a:t>Energie renouvelables et réseau de chaleur  </a:t>
            </a:r>
            <a:endParaRPr lang="fr-GB" dirty="0"/>
          </a:p>
        </p:txBody>
      </p:sp>
      <p:sp>
        <p:nvSpPr>
          <p:cNvPr id="6" name="Espace réservé du texte 5">
            <a:extLst>
              <a:ext uri="{FF2B5EF4-FFF2-40B4-BE49-F238E27FC236}">
                <a16:creationId xmlns:a16="http://schemas.microsoft.com/office/drawing/2014/main" id="{ED43AC46-22FD-B548-BE7D-C8786E96D26D}"/>
              </a:ext>
            </a:extLst>
          </p:cNvPr>
          <p:cNvSpPr>
            <a:spLocks noGrp="1"/>
          </p:cNvSpPr>
          <p:nvPr>
            <p:ph type="body" idx="1"/>
          </p:nvPr>
        </p:nvSpPr>
        <p:spPr/>
        <p:txBody>
          <a:bodyPr/>
          <a:lstStyle/>
          <a:p>
            <a:r>
              <a:rPr lang="fr-GB" b="1" dirty="0"/>
              <a:t>0</a:t>
            </a:r>
            <a:r>
              <a:rPr lang="fr-FR" b="1" dirty="0"/>
              <a:t>5</a:t>
            </a:r>
            <a:endParaRPr lang="fr-GB" b="1" dirty="0"/>
          </a:p>
        </p:txBody>
      </p:sp>
    </p:spTree>
    <p:extLst>
      <p:ext uri="{BB962C8B-B14F-4D97-AF65-F5344CB8AC3E}">
        <p14:creationId xmlns:p14="http://schemas.microsoft.com/office/powerpoint/2010/main" val="70193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EEDAF9E-18E5-874C-BD2B-DB3BC3842794}"/>
              </a:ext>
            </a:extLst>
          </p:cNvPr>
          <p:cNvSpPr>
            <a:spLocks noGrp="1"/>
          </p:cNvSpPr>
          <p:nvPr>
            <p:ph type="sldNum" sz="quarter" idx="12"/>
          </p:nvPr>
        </p:nvSpPr>
        <p:spPr/>
        <p:txBody>
          <a:bodyPr/>
          <a:lstStyle/>
          <a:p>
            <a:fld id="{FF67EF60-D3B0-409C-88CD-C39F952AE724}" type="slidenum">
              <a:rPr lang="fr-FR" smtClean="0"/>
              <a:t>17</a:t>
            </a:fld>
            <a:endParaRPr lang="fr-FR"/>
          </a:p>
        </p:txBody>
      </p:sp>
      <p:sp>
        <p:nvSpPr>
          <p:cNvPr id="5" name="Titre 4">
            <a:extLst>
              <a:ext uri="{FF2B5EF4-FFF2-40B4-BE49-F238E27FC236}">
                <a16:creationId xmlns:a16="http://schemas.microsoft.com/office/drawing/2014/main" id="{91C9CFF3-2394-AB4F-AAE8-D790C0C38709}"/>
              </a:ext>
            </a:extLst>
          </p:cNvPr>
          <p:cNvSpPr>
            <a:spLocks noGrp="1"/>
          </p:cNvSpPr>
          <p:nvPr>
            <p:ph type="title"/>
          </p:nvPr>
        </p:nvSpPr>
        <p:spPr>
          <a:xfrm>
            <a:off x="731859" y="250596"/>
            <a:ext cx="9748904" cy="468000"/>
          </a:xfrm>
        </p:spPr>
        <p:txBody>
          <a:bodyPr lIns="91440" tIns="45720" rIns="91440" bIns="45720" anchor="t">
            <a:noAutofit/>
          </a:bodyPr>
          <a:lstStyle/>
          <a:p>
            <a:r>
              <a:rPr lang="fr-FR" sz="2800" dirty="0"/>
              <a:t>Transformation écologique : énergies renouvelables et réseaux de chaleur</a:t>
            </a:r>
            <a:endParaRPr lang="fr-FR" sz="2800" dirty="0">
              <a:cs typeface="Arial"/>
            </a:endParaRPr>
          </a:p>
        </p:txBody>
      </p:sp>
      <p:sp>
        <p:nvSpPr>
          <p:cNvPr id="3" name="Rectangle: Rounded Corners 4">
            <a:extLst>
              <a:ext uri="{FF2B5EF4-FFF2-40B4-BE49-F238E27FC236}">
                <a16:creationId xmlns:a16="http://schemas.microsoft.com/office/drawing/2014/main" id="{B965D89E-3ABB-11C6-6D6F-72E2EB2D7284}"/>
              </a:ext>
            </a:extLst>
          </p:cNvPr>
          <p:cNvSpPr/>
          <p:nvPr/>
        </p:nvSpPr>
        <p:spPr>
          <a:xfrm>
            <a:off x="347392" y="1399331"/>
            <a:ext cx="8187008" cy="691610"/>
          </a:xfrm>
          <a:prstGeom prst="roundRect">
            <a:avLst>
              <a:gd name="adj" fmla="val 9836"/>
            </a:avLst>
          </a:prstGeom>
          <a:solidFill>
            <a:schemeClr val="accent4">
              <a:lumMod val="60000"/>
              <a:lumOff val="40000"/>
            </a:schemeClr>
          </a:solidFill>
          <a:ln w="12700" cap="flat">
            <a:noFill/>
            <a:miter lim="400000"/>
          </a:ln>
          <a:effectLst>
            <a:outerShdw blurRad="444500" dist="25400" dir="5400000" sx="96000" sy="96000" rotWithShape="0">
              <a:schemeClr val="tx2">
                <a:lumMod val="60000"/>
                <a:lumOff val="40000"/>
                <a:alpha val="30000"/>
              </a:schemeClr>
            </a:outerShdw>
          </a:effectLst>
        </p:spPr>
        <p:txBody>
          <a:bodyPr wrap="square" lIns="0" tIns="0" rIns="0" bIns="0" numCol="1"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MY" sz="14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Arial"/>
            </a:endParaRPr>
          </a:p>
        </p:txBody>
      </p:sp>
      <p:grpSp>
        <p:nvGrpSpPr>
          <p:cNvPr id="6" name="Group 114">
            <a:extLst>
              <a:ext uri="{FF2B5EF4-FFF2-40B4-BE49-F238E27FC236}">
                <a16:creationId xmlns:a16="http://schemas.microsoft.com/office/drawing/2014/main" id="{AC317717-40E8-61FF-00EE-8BF53E39B308}"/>
              </a:ext>
            </a:extLst>
          </p:cNvPr>
          <p:cNvGrpSpPr/>
          <p:nvPr/>
        </p:nvGrpSpPr>
        <p:grpSpPr>
          <a:xfrm>
            <a:off x="55286" y="1032241"/>
            <a:ext cx="796629" cy="804202"/>
            <a:chOff x="5896593" y="1373659"/>
            <a:chExt cx="992264" cy="989776"/>
          </a:xfrm>
        </p:grpSpPr>
        <p:grpSp>
          <p:nvGrpSpPr>
            <p:cNvPr id="8" name="Group 116">
              <a:extLst>
                <a:ext uri="{FF2B5EF4-FFF2-40B4-BE49-F238E27FC236}">
                  <a16:creationId xmlns:a16="http://schemas.microsoft.com/office/drawing/2014/main" id="{FD224F5E-B792-8455-D5EF-ED51F338C2A9}"/>
                </a:ext>
              </a:extLst>
            </p:cNvPr>
            <p:cNvGrpSpPr/>
            <p:nvPr/>
          </p:nvGrpSpPr>
          <p:grpSpPr>
            <a:xfrm>
              <a:off x="5896593" y="1373659"/>
              <a:ext cx="992264" cy="989776"/>
              <a:chOff x="5896593" y="1373659"/>
              <a:chExt cx="992264" cy="989776"/>
            </a:xfrm>
          </p:grpSpPr>
          <p:sp>
            <p:nvSpPr>
              <p:cNvPr id="17" name="Circle">
                <a:extLst>
                  <a:ext uri="{FF2B5EF4-FFF2-40B4-BE49-F238E27FC236}">
                    <a16:creationId xmlns:a16="http://schemas.microsoft.com/office/drawing/2014/main" id="{54142BBC-1F2F-B8EE-BD94-3FE909393E86}"/>
                  </a:ext>
                </a:extLst>
              </p:cNvPr>
              <p:cNvSpPr/>
              <p:nvPr/>
            </p:nvSpPr>
            <p:spPr>
              <a:xfrm>
                <a:off x="5896593" y="1373659"/>
                <a:ext cx="989777" cy="989776"/>
              </a:xfrm>
              <a:prstGeom prst="ellipse">
                <a:avLst/>
              </a:prstGeom>
              <a:noFill/>
              <a:ln w="9525" cap="flat">
                <a:solidFill>
                  <a:schemeClr val="accent4"/>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19" name="Circle">
                <a:extLst>
                  <a:ext uri="{FF2B5EF4-FFF2-40B4-BE49-F238E27FC236}">
                    <a16:creationId xmlns:a16="http://schemas.microsoft.com/office/drawing/2014/main" id="{00FF2AA2-6252-6729-76C0-A87C6862BAA3}"/>
                  </a:ext>
                </a:extLst>
              </p:cNvPr>
              <p:cNvSpPr/>
              <p:nvPr/>
            </p:nvSpPr>
            <p:spPr>
              <a:xfrm>
                <a:off x="6797336" y="2022499"/>
                <a:ext cx="91521" cy="91521"/>
              </a:xfrm>
              <a:prstGeom prst="ellipse">
                <a:avLst/>
              </a:prstGeom>
              <a:solidFill>
                <a:schemeClr val="accent5">
                  <a:lumMod val="20000"/>
                  <a:lumOff val="80000"/>
                </a:schemeClr>
              </a:solidFill>
              <a:ln w="12700" cap="flat">
                <a:solidFill>
                  <a:schemeClr val="accent4"/>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grpSp>
          <p:nvGrpSpPr>
            <p:cNvPr id="10" name="Group 117">
              <a:extLst>
                <a:ext uri="{FF2B5EF4-FFF2-40B4-BE49-F238E27FC236}">
                  <a16:creationId xmlns:a16="http://schemas.microsoft.com/office/drawing/2014/main" id="{ADE18FD1-5D35-F2DD-5277-8193035CF644}"/>
                </a:ext>
              </a:extLst>
            </p:cNvPr>
            <p:cNvGrpSpPr/>
            <p:nvPr/>
          </p:nvGrpSpPr>
          <p:grpSpPr>
            <a:xfrm>
              <a:off x="5995255" y="1472322"/>
              <a:ext cx="792452" cy="792452"/>
              <a:chOff x="6031797" y="1508863"/>
              <a:chExt cx="719368" cy="719369"/>
            </a:xfrm>
          </p:grpSpPr>
          <p:sp>
            <p:nvSpPr>
              <p:cNvPr id="14" name="Circle">
                <a:extLst>
                  <a:ext uri="{FF2B5EF4-FFF2-40B4-BE49-F238E27FC236}">
                    <a16:creationId xmlns:a16="http://schemas.microsoft.com/office/drawing/2014/main" id="{C720800A-C168-37EF-A172-92FBFA028BC1}"/>
                  </a:ext>
                </a:extLst>
              </p:cNvPr>
              <p:cNvSpPr/>
              <p:nvPr/>
            </p:nvSpPr>
            <p:spPr>
              <a:xfrm>
                <a:off x="6031797" y="1508863"/>
                <a:ext cx="719368" cy="719369"/>
              </a:xfrm>
              <a:prstGeom prst="ellipse">
                <a:avLst/>
              </a:prstGeom>
              <a:noFill/>
              <a:ln w="6350" cap="flat">
                <a:solidFill>
                  <a:schemeClr val="accent4"/>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15" name="Circle">
                <a:extLst>
                  <a:ext uri="{FF2B5EF4-FFF2-40B4-BE49-F238E27FC236}">
                    <a16:creationId xmlns:a16="http://schemas.microsoft.com/office/drawing/2014/main" id="{20565A37-F5AE-71B8-81C4-056638A2960F}"/>
                  </a:ext>
                </a:extLst>
              </p:cNvPr>
              <p:cNvSpPr/>
              <p:nvPr/>
            </p:nvSpPr>
            <p:spPr>
              <a:xfrm>
                <a:off x="6131384" y="1574589"/>
                <a:ext cx="45879" cy="45879"/>
              </a:xfrm>
              <a:prstGeom prst="ellipse">
                <a:avLst/>
              </a:prstGeom>
              <a:solidFill>
                <a:schemeClr val="accent1">
                  <a:lumMod val="20000"/>
                  <a:lumOff val="80000"/>
                </a:schemeClr>
              </a:solidFill>
              <a:ln w="12700" cap="flat">
                <a:solidFill>
                  <a:schemeClr val="accent4"/>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12" name="Circle">
              <a:extLst>
                <a:ext uri="{FF2B5EF4-FFF2-40B4-BE49-F238E27FC236}">
                  <a16:creationId xmlns:a16="http://schemas.microsoft.com/office/drawing/2014/main" id="{6DC90058-1664-909B-1BC8-A8789F24572F}"/>
                </a:ext>
              </a:extLst>
            </p:cNvPr>
            <p:cNvSpPr/>
            <p:nvPr/>
          </p:nvSpPr>
          <p:spPr>
            <a:xfrm>
              <a:off x="6101022" y="1578090"/>
              <a:ext cx="580916" cy="580916"/>
            </a:xfrm>
            <a:prstGeom prst="ellipse">
              <a:avLst/>
            </a:prstGeom>
            <a:solidFill>
              <a:schemeClr val="bg1"/>
            </a:solidFill>
            <a:ln w="12700" cap="flat">
              <a:solidFill>
                <a:schemeClr val="accent4"/>
              </a:solidFill>
              <a:miter lim="400000"/>
            </a:ln>
            <a:effectLst>
              <a:outerShdw blurRad="266700" sx="102000" sy="102000" algn="ctr" rotWithShape="0">
                <a:schemeClr val="tx2">
                  <a:lumMod val="60000"/>
                  <a:lumOff val="40000"/>
                  <a:alpha val="25000"/>
                </a:schemeClr>
              </a:outerShdw>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24" name="ZoneTexte 23">
            <a:extLst>
              <a:ext uri="{FF2B5EF4-FFF2-40B4-BE49-F238E27FC236}">
                <a16:creationId xmlns:a16="http://schemas.microsoft.com/office/drawing/2014/main" id="{7F8DDA7D-5F9C-19C0-E1FD-11B20ED006EF}"/>
              </a:ext>
            </a:extLst>
          </p:cNvPr>
          <p:cNvSpPr txBox="1"/>
          <p:nvPr/>
        </p:nvSpPr>
        <p:spPr>
          <a:xfrm>
            <a:off x="3889796" y="1170702"/>
            <a:ext cx="881623" cy="307777"/>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b="1" dirty="0">
                <a:solidFill>
                  <a:schemeClr val="accent6"/>
                </a:solidFill>
                <a:cs typeface="Arial"/>
              </a:rPr>
              <a:t>Objectif</a:t>
            </a:r>
            <a:endParaRPr lang="fr-FR" dirty="0">
              <a:solidFill>
                <a:schemeClr val="accent6"/>
              </a:solidFill>
              <a:cs typeface="Arial"/>
            </a:endParaRPr>
          </a:p>
        </p:txBody>
      </p:sp>
      <p:sp>
        <p:nvSpPr>
          <p:cNvPr id="28" name="Rectangle: Rounded Corners 4">
            <a:extLst>
              <a:ext uri="{FF2B5EF4-FFF2-40B4-BE49-F238E27FC236}">
                <a16:creationId xmlns:a16="http://schemas.microsoft.com/office/drawing/2014/main" id="{F8E4F428-01DD-FB8F-EB47-2B5484DA805A}"/>
              </a:ext>
            </a:extLst>
          </p:cNvPr>
          <p:cNvSpPr/>
          <p:nvPr/>
        </p:nvSpPr>
        <p:spPr>
          <a:xfrm>
            <a:off x="112828" y="3118234"/>
            <a:ext cx="3984361" cy="3046988"/>
          </a:xfrm>
          <a:prstGeom prst="roundRect">
            <a:avLst>
              <a:gd name="adj" fmla="val 9836"/>
            </a:avLst>
          </a:prstGeom>
          <a:solidFill>
            <a:schemeClr val="accent4">
              <a:lumMod val="60000"/>
              <a:lumOff val="40000"/>
            </a:schemeClr>
          </a:solidFill>
          <a:ln w="12700" cap="flat">
            <a:noFill/>
            <a:miter lim="400000"/>
          </a:ln>
          <a:effectLst>
            <a:outerShdw blurRad="444500" dist="25400" dir="5400000" sx="96000" sy="96000" rotWithShape="0">
              <a:schemeClr val="tx2">
                <a:lumMod val="60000"/>
                <a:lumOff val="40000"/>
                <a:alpha val="30000"/>
              </a:schemeClr>
            </a:outerShdw>
          </a:effectLst>
        </p:spPr>
        <p:txBody>
          <a:bodyPr wrap="square" lIns="0" tIns="0" rIns="0" bIns="0" numCol="1"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MY" sz="14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Arial"/>
            </a:endParaRPr>
          </a:p>
        </p:txBody>
      </p:sp>
      <p:grpSp>
        <p:nvGrpSpPr>
          <p:cNvPr id="30" name="Group 114">
            <a:extLst>
              <a:ext uri="{FF2B5EF4-FFF2-40B4-BE49-F238E27FC236}">
                <a16:creationId xmlns:a16="http://schemas.microsoft.com/office/drawing/2014/main" id="{FDBEBAA1-EAA4-AF88-D3BD-0A334D12CF73}"/>
              </a:ext>
            </a:extLst>
          </p:cNvPr>
          <p:cNvGrpSpPr/>
          <p:nvPr/>
        </p:nvGrpSpPr>
        <p:grpSpPr>
          <a:xfrm>
            <a:off x="-13461" y="2735157"/>
            <a:ext cx="796629" cy="804202"/>
            <a:chOff x="5896593" y="1373659"/>
            <a:chExt cx="992264" cy="989776"/>
          </a:xfrm>
        </p:grpSpPr>
        <p:grpSp>
          <p:nvGrpSpPr>
            <p:cNvPr id="31" name="Group 116">
              <a:extLst>
                <a:ext uri="{FF2B5EF4-FFF2-40B4-BE49-F238E27FC236}">
                  <a16:creationId xmlns:a16="http://schemas.microsoft.com/office/drawing/2014/main" id="{DF1AD05C-6968-6399-63A8-50445CFAB977}"/>
                </a:ext>
              </a:extLst>
            </p:cNvPr>
            <p:cNvGrpSpPr/>
            <p:nvPr/>
          </p:nvGrpSpPr>
          <p:grpSpPr>
            <a:xfrm>
              <a:off x="5896593" y="1373659"/>
              <a:ext cx="992264" cy="989776"/>
              <a:chOff x="5896593" y="1373659"/>
              <a:chExt cx="992264" cy="989776"/>
            </a:xfrm>
          </p:grpSpPr>
          <p:sp>
            <p:nvSpPr>
              <p:cNvPr id="36" name="Circle">
                <a:extLst>
                  <a:ext uri="{FF2B5EF4-FFF2-40B4-BE49-F238E27FC236}">
                    <a16:creationId xmlns:a16="http://schemas.microsoft.com/office/drawing/2014/main" id="{44B93C5B-D876-DEEA-C5A8-942C1050A5D8}"/>
                  </a:ext>
                </a:extLst>
              </p:cNvPr>
              <p:cNvSpPr/>
              <p:nvPr/>
            </p:nvSpPr>
            <p:spPr>
              <a:xfrm>
                <a:off x="5896593" y="1373659"/>
                <a:ext cx="989777" cy="989776"/>
              </a:xfrm>
              <a:prstGeom prst="ellipse">
                <a:avLst/>
              </a:prstGeom>
              <a:noFill/>
              <a:ln w="9525" cap="flat">
                <a:solidFill>
                  <a:schemeClr val="accent4"/>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37" name="Circle">
                <a:extLst>
                  <a:ext uri="{FF2B5EF4-FFF2-40B4-BE49-F238E27FC236}">
                    <a16:creationId xmlns:a16="http://schemas.microsoft.com/office/drawing/2014/main" id="{E400EDD1-7A65-75C5-8BDD-1E0843ACB72F}"/>
                  </a:ext>
                </a:extLst>
              </p:cNvPr>
              <p:cNvSpPr/>
              <p:nvPr/>
            </p:nvSpPr>
            <p:spPr>
              <a:xfrm>
                <a:off x="6797336" y="2022499"/>
                <a:ext cx="91521" cy="91521"/>
              </a:xfrm>
              <a:prstGeom prst="ellipse">
                <a:avLst/>
              </a:prstGeom>
              <a:solidFill>
                <a:schemeClr val="accent5">
                  <a:lumMod val="20000"/>
                  <a:lumOff val="80000"/>
                </a:schemeClr>
              </a:solidFill>
              <a:ln w="12700" cap="flat">
                <a:solidFill>
                  <a:schemeClr val="accent4"/>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grpSp>
          <p:nvGrpSpPr>
            <p:cNvPr id="32" name="Group 117">
              <a:extLst>
                <a:ext uri="{FF2B5EF4-FFF2-40B4-BE49-F238E27FC236}">
                  <a16:creationId xmlns:a16="http://schemas.microsoft.com/office/drawing/2014/main" id="{76A798DA-30C7-C54C-EA05-B5789185D262}"/>
                </a:ext>
              </a:extLst>
            </p:cNvPr>
            <p:cNvGrpSpPr/>
            <p:nvPr/>
          </p:nvGrpSpPr>
          <p:grpSpPr>
            <a:xfrm>
              <a:off x="5995255" y="1472322"/>
              <a:ext cx="792452" cy="792452"/>
              <a:chOff x="6031797" y="1508863"/>
              <a:chExt cx="719368" cy="719369"/>
            </a:xfrm>
          </p:grpSpPr>
          <p:sp>
            <p:nvSpPr>
              <p:cNvPr id="34" name="Circle">
                <a:extLst>
                  <a:ext uri="{FF2B5EF4-FFF2-40B4-BE49-F238E27FC236}">
                    <a16:creationId xmlns:a16="http://schemas.microsoft.com/office/drawing/2014/main" id="{7B86A27A-EF91-EFAA-4E50-0864B953F571}"/>
                  </a:ext>
                </a:extLst>
              </p:cNvPr>
              <p:cNvSpPr/>
              <p:nvPr/>
            </p:nvSpPr>
            <p:spPr>
              <a:xfrm>
                <a:off x="6031797" y="1508863"/>
                <a:ext cx="719368" cy="719369"/>
              </a:xfrm>
              <a:prstGeom prst="ellipse">
                <a:avLst/>
              </a:prstGeom>
              <a:noFill/>
              <a:ln w="6350" cap="flat">
                <a:solidFill>
                  <a:schemeClr val="accent4"/>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35" name="Circle">
                <a:extLst>
                  <a:ext uri="{FF2B5EF4-FFF2-40B4-BE49-F238E27FC236}">
                    <a16:creationId xmlns:a16="http://schemas.microsoft.com/office/drawing/2014/main" id="{82267BDA-B949-E596-FCA6-AB075B40946B}"/>
                  </a:ext>
                </a:extLst>
              </p:cNvPr>
              <p:cNvSpPr/>
              <p:nvPr/>
            </p:nvSpPr>
            <p:spPr>
              <a:xfrm>
                <a:off x="6131384" y="1574589"/>
                <a:ext cx="45879" cy="45879"/>
              </a:xfrm>
              <a:prstGeom prst="ellipse">
                <a:avLst/>
              </a:prstGeom>
              <a:solidFill>
                <a:schemeClr val="accent1">
                  <a:lumMod val="20000"/>
                  <a:lumOff val="80000"/>
                </a:schemeClr>
              </a:solidFill>
              <a:ln w="12700" cap="flat">
                <a:solidFill>
                  <a:schemeClr val="accent4"/>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33" name="Circle">
              <a:extLst>
                <a:ext uri="{FF2B5EF4-FFF2-40B4-BE49-F238E27FC236}">
                  <a16:creationId xmlns:a16="http://schemas.microsoft.com/office/drawing/2014/main" id="{A98F60B5-4BA5-AD1B-52A7-539558643550}"/>
                </a:ext>
              </a:extLst>
            </p:cNvPr>
            <p:cNvSpPr/>
            <p:nvPr/>
          </p:nvSpPr>
          <p:spPr>
            <a:xfrm>
              <a:off x="6101022" y="1578090"/>
              <a:ext cx="580916" cy="580916"/>
            </a:xfrm>
            <a:prstGeom prst="ellipse">
              <a:avLst/>
            </a:prstGeom>
            <a:solidFill>
              <a:schemeClr val="bg1"/>
            </a:solidFill>
            <a:ln w="12700" cap="flat">
              <a:solidFill>
                <a:schemeClr val="accent4"/>
              </a:solidFill>
              <a:miter lim="400000"/>
            </a:ln>
            <a:effectLst>
              <a:outerShdw blurRad="266700" sx="102000" sy="102000" algn="ctr" rotWithShape="0">
                <a:schemeClr val="tx2">
                  <a:lumMod val="60000"/>
                  <a:lumOff val="40000"/>
                  <a:alpha val="25000"/>
                </a:schemeClr>
              </a:outerShdw>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38" name="Rectangle: Rounded Corners 4">
            <a:extLst>
              <a:ext uri="{FF2B5EF4-FFF2-40B4-BE49-F238E27FC236}">
                <a16:creationId xmlns:a16="http://schemas.microsoft.com/office/drawing/2014/main" id="{2A5A4E74-0E9E-6D51-BC7B-B819364ED2A5}"/>
              </a:ext>
            </a:extLst>
          </p:cNvPr>
          <p:cNvSpPr/>
          <p:nvPr/>
        </p:nvSpPr>
        <p:spPr>
          <a:xfrm>
            <a:off x="4222570" y="3118780"/>
            <a:ext cx="4040658" cy="3046988"/>
          </a:xfrm>
          <a:prstGeom prst="roundRect">
            <a:avLst>
              <a:gd name="adj" fmla="val 9836"/>
            </a:avLst>
          </a:prstGeom>
          <a:solidFill>
            <a:schemeClr val="accent4">
              <a:lumMod val="60000"/>
              <a:lumOff val="40000"/>
            </a:schemeClr>
          </a:solidFill>
          <a:ln w="12700" cap="flat">
            <a:noFill/>
            <a:miter lim="400000"/>
          </a:ln>
          <a:effectLst>
            <a:outerShdw blurRad="444500" dist="25400" dir="5400000" sx="96000" sy="96000" rotWithShape="0">
              <a:schemeClr val="tx2">
                <a:lumMod val="60000"/>
                <a:lumOff val="40000"/>
                <a:alpha val="30000"/>
              </a:schemeClr>
            </a:outerShdw>
          </a:effectLst>
        </p:spPr>
        <p:txBody>
          <a:bodyPr wrap="square" lIns="0" tIns="0" rIns="0" bIns="0" numCol="1"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MY" sz="14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Arial"/>
            </a:endParaRPr>
          </a:p>
        </p:txBody>
      </p:sp>
      <p:sp>
        <p:nvSpPr>
          <p:cNvPr id="39" name="ZoneTexte 38">
            <a:extLst>
              <a:ext uri="{FF2B5EF4-FFF2-40B4-BE49-F238E27FC236}">
                <a16:creationId xmlns:a16="http://schemas.microsoft.com/office/drawing/2014/main" id="{2A2EFBC6-CC81-00FF-2115-B4BAB8B6C656}"/>
              </a:ext>
            </a:extLst>
          </p:cNvPr>
          <p:cNvSpPr txBox="1"/>
          <p:nvPr/>
        </p:nvSpPr>
        <p:spPr>
          <a:xfrm>
            <a:off x="1560769" y="2931880"/>
            <a:ext cx="1150147" cy="307777"/>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b="1" dirty="0">
                <a:solidFill>
                  <a:schemeClr val="accent6"/>
                </a:solidFill>
                <a:cs typeface="Arial"/>
              </a:rPr>
              <a:t>Ingénierie</a:t>
            </a:r>
          </a:p>
        </p:txBody>
      </p:sp>
      <p:grpSp>
        <p:nvGrpSpPr>
          <p:cNvPr id="40" name="Group 114">
            <a:extLst>
              <a:ext uri="{FF2B5EF4-FFF2-40B4-BE49-F238E27FC236}">
                <a16:creationId xmlns:a16="http://schemas.microsoft.com/office/drawing/2014/main" id="{7E2A3E9A-807E-97A3-710B-F3989DF0EA01}"/>
              </a:ext>
            </a:extLst>
          </p:cNvPr>
          <p:cNvGrpSpPr/>
          <p:nvPr/>
        </p:nvGrpSpPr>
        <p:grpSpPr>
          <a:xfrm>
            <a:off x="4108080" y="2751823"/>
            <a:ext cx="796629" cy="804202"/>
            <a:chOff x="5896593" y="1373659"/>
            <a:chExt cx="992264" cy="989776"/>
          </a:xfrm>
        </p:grpSpPr>
        <p:grpSp>
          <p:nvGrpSpPr>
            <p:cNvPr id="41" name="Group 116">
              <a:extLst>
                <a:ext uri="{FF2B5EF4-FFF2-40B4-BE49-F238E27FC236}">
                  <a16:creationId xmlns:a16="http://schemas.microsoft.com/office/drawing/2014/main" id="{534CFFDF-59A5-502A-3FF8-896FCE45D357}"/>
                </a:ext>
              </a:extLst>
            </p:cNvPr>
            <p:cNvGrpSpPr/>
            <p:nvPr/>
          </p:nvGrpSpPr>
          <p:grpSpPr>
            <a:xfrm>
              <a:off x="5896593" y="1373659"/>
              <a:ext cx="992264" cy="989776"/>
              <a:chOff x="5896593" y="1373659"/>
              <a:chExt cx="992264" cy="989776"/>
            </a:xfrm>
          </p:grpSpPr>
          <p:sp>
            <p:nvSpPr>
              <p:cNvPr id="46" name="Circle">
                <a:extLst>
                  <a:ext uri="{FF2B5EF4-FFF2-40B4-BE49-F238E27FC236}">
                    <a16:creationId xmlns:a16="http://schemas.microsoft.com/office/drawing/2014/main" id="{EBA56F53-CD7D-148B-BFB9-C9AF78F3DDB2}"/>
                  </a:ext>
                </a:extLst>
              </p:cNvPr>
              <p:cNvSpPr/>
              <p:nvPr/>
            </p:nvSpPr>
            <p:spPr>
              <a:xfrm>
                <a:off x="5896593" y="1373659"/>
                <a:ext cx="989777" cy="989776"/>
              </a:xfrm>
              <a:prstGeom prst="ellipse">
                <a:avLst/>
              </a:prstGeom>
              <a:noFill/>
              <a:ln w="9525" cap="flat">
                <a:solidFill>
                  <a:schemeClr val="accent4"/>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47" name="Circle">
                <a:extLst>
                  <a:ext uri="{FF2B5EF4-FFF2-40B4-BE49-F238E27FC236}">
                    <a16:creationId xmlns:a16="http://schemas.microsoft.com/office/drawing/2014/main" id="{0B6A2D85-C62D-3607-82B2-60508AE8D43F}"/>
                  </a:ext>
                </a:extLst>
              </p:cNvPr>
              <p:cNvSpPr/>
              <p:nvPr/>
            </p:nvSpPr>
            <p:spPr>
              <a:xfrm>
                <a:off x="6797336" y="2022499"/>
                <a:ext cx="91521" cy="91521"/>
              </a:xfrm>
              <a:prstGeom prst="ellipse">
                <a:avLst/>
              </a:prstGeom>
              <a:solidFill>
                <a:schemeClr val="accent5">
                  <a:lumMod val="20000"/>
                  <a:lumOff val="80000"/>
                </a:schemeClr>
              </a:solidFill>
              <a:ln w="12700" cap="flat">
                <a:solidFill>
                  <a:schemeClr val="accent4"/>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grpSp>
          <p:nvGrpSpPr>
            <p:cNvPr id="42" name="Group 117">
              <a:extLst>
                <a:ext uri="{FF2B5EF4-FFF2-40B4-BE49-F238E27FC236}">
                  <a16:creationId xmlns:a16="http://schemas.microsoft.com/office/drawing/2014/main" id="{D088FD31-358C-FF77-9D07-325BF5C2F857}"/>
                </a:ext>
              </a:extLst>
            </p:cNvPr>
            <p:cNvGrpSpPr/>
            <p:nvPr/>
          </p:nvGrpSpPr>
          <p:grpSpPr>
            <a:xfrm>
              <a:off x="5995255" y="1472322"/>
              <a:ext cx="792452" cy="792452"/>
              <a:chOff x="6031797" y="1508863"/>
              <a:chExt cx="719368" cy="719369"/>
            </a:xfrm>
          </p:grpSpPr>
          <p:sp>
            <p:nvSpPr>
              <p:cNvPr id="44" name="Circle">
                <a:extLst>
                  <a:ext uri="{FF2B5EF4-FFF2-40B4-BE49-F238E27FC236}">
                    <a16:creationId xmlns:a16="http://schemas.microsoft.com/office/drawing/2014/main" id="{F0A840A8-1123-BBDF-18DE-69D891E49D46}"/>
                  </a:ext>
                </a:extLst>
              </p:cNvPr>
              <p:cNvSpPr/>
              <p:nvPr/>
            </p:nvSpPr>
            <p:spPr>
              <a:xfrm>
                <a:off x="6031797" y="1508863"/>
                <a:ext cx="719368" cy="719369"/>
              </a:xfrm>
              <a:prstGeom prst="ellipse">
                <a:avLst/>
              </a:prstGeom>
              <a:noFill/>
              <a:ln w="6350" cap="flat">
                <a:solidFill>
                  <a:schemeClr val="accent4"/>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45" name="Circle">
                <a:extLst>
                  <a:ext uri="{FF2B5EF4-FFF2-40B4-BE49-F238E27FC236}">
                    <a16:creationId xmlns:a16="http://schemas.microsoft.com/office/drawing/2014/main" id="{B183F9C9-4695-6208-0E7D-05C2566F45D9}"/>
                  </a:ext>
                </a:extLst>
              </p:cNvPr>
              <p:cNvSpPr/>
              <p:nvPr/>
            </p:nvSpPr>
            <p:spPr>
              <a:xfrm>
                <a:off x="6131384" y="1574589"/>
                <a:ext cx="45879" cy="45879"/>
              </a:xfrm>
              <a:prstGeom prst="ellipse">
                <a:avLst/>
              </a:prstGeom>
              <a:solidFill>
                <a:schemeClr val="accent1">
                  <a:lumMod val="20000"/>
                  <a:lumOff val="80000"/>
                </a:schemeClr>
              </a:solidFill>
              <a:ln w="12700" cap="flat">
                <a:solidFill>
                  <a:schemeClr val="accent4"/>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43" name="Circle">
              <a:extLst>
                <a:ext uri="{FF2B5EF4-FFF2-40B4-BE49-F238E27FC236}">
                  <a16:creationId xmlns:a16="http://schemas.microsoft.com/office/drawing/2014/main" id="{9504DFD0-1B74-376D-6101-AB52369011CC}"/>
                </a:ext>
              </a:extLst>
            </p:cNvPr>
            <p:cNvSpPr/>
            <p:nvPr/>
          </p:nvSpPr>
          <p:spPr>
            <a:xfrm>
              <a:off x="6101022" y="1578090"/>
              <a:ext cx="580916" cy="580916"/>
            </a:xfrm>
            <a:prstGeom prst="ellipse">
              <a:avLst/>
            </a:prstGeom>
            <a:solidFill>
              <a:schemeClr val="bg1"/>
            </a:solidFill>
            <a:ln w="12700" cap="flat">
              <a:solidFill>
                <a:schemeClr val="accent4"/>
              </a:solidFill>
              <a:miter lim="400000"/>
            </a:ln>
            <a:effectLst>
              <a:outerShdw blurRad="266700" sx="102000" sy="102000" algn="ctr" rotWithShape="0">
                <a:schemeClr val="tx2">
                  <a:lumMod val="60000"/>
                  <a:lumOff val="40000"/>
                  <a:alpha val="25000"/>
                </a:schemeClr>
              </a:outerShdw>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7" name="ZoneTexte 6">
            <a:extLst>
              <a:ext uri="{FF2B5EF4-FFF2-40B4-BE49-F238E27FC236}">
                <a16:creationId xmlns:a16="http://schemas.microsoft.com/office/drawing/2014/main" id="{98BD2499-E0CF-3D9C-80C7-588B3A842102}"/>
              </a:ext>
            </a:extLst>
          </p:cNvPr>
          <p:cNvSpPr txBox="1"/>
          <p:nvPr/>
        </p:nvSpPr>
        <p:spPr>
          <a:xfrm>
            <a:off x="977898" y="1518207"/>
            <a:ext cx="7518926" cy="738664"/>
          </a:xfrm>
          <a:prstGeom prst="rect">
            <a:avLst/>
          </a:prstGeom>
          <a:noFill/>
        </p:spPr>
        <p:txBody>
          <a:bodyPr wrap="square" lIns="91440" tIns="45720" rIns="91440" bIns="45720" anchor="t">
            <a:spAutoFit/>
          </a:bodyPr>
          <a:lstStyle/>
          <a:p>
            <a:pPr algn="just"/>
            <a:r>
              <a:rPr lang="fr-FR" sz="1400" b="1" dirty="0">
                <a:solidFill>
                  <a:schemeClr val="bg1"/>
                </a:solidFill>
                <a:cs typeface="Arial" panose="020B0604020202020204"/>
              </a:rPr>
              <a:t>Accompagnement de projets de production, stockage ou distribution d'énergie renouvelable et de réseau de chaleur </a:t>
            </a:r>
            <a:endParaRPr lang="fr-FR" sz="1400" dirty="0">
              <a:solidFill>
                <a:schemeClr val="bg1"/>
              </a:solidFill>
            </a:endParaRPr>
          </a:p>
          <a:p>
            <a:endParaRPr lang="fr-FR" sz="1400" b="1" dirty="0">
              <a:solidFill>
                <a:schemeClr val="bg1"/>
              </a:solidFill>
              <a:cs typeface="Arial" panose="020B0604020202020204"/>
            </a:endParaRPr>
          </a:p>
        </p:txBody>
      </p:sp>
      <p:sp>
        <p:nvSpPr>
          <p:cNvPr id="13" name="ZoneTexte 12">
            <a:extLst>
              <a:ext uri="{FF2B5EF4-FFF2-40B4-BE49-F238E27FC236}">
                <a16:creationId xmlns:a16="http://schemas.microsoft.com/office/drawing/2014/main" id="{9872B105-372A-5C58-04B4-FE60ED987B2B}"/>
              </a:ext>
            </a:extLst>
          </p:cNvPr>
          <p:cNvSpPr txBox="1"/>
          <p:nvPr/>
        </p:nvSpPr>
        <p:spPr>
          <a:xfrm>
            <a:off x="4314585" y="3810523"/>
            <a:ext cx="3948643" cy="2092881"/>
          </a:xfrm>
          <a:prstGeom prst="rect">
            <a:avLst/>
          </a:prstGeom>
          <a:noFill/>
        </p:spPr>
        <p:txBody>
          <a:bodyPr wrap="square" lIns="91440" tIns="45720" rIns="91440" bIns="45720" anchor="t">
            <a:spAutoFit/>
          </a:bodyPr>
          <a:lstStyle/>
          <a:p>
            <a:r>
              <a:rPr lang="fr-FR" sz="1400" b="1" dirty="0">
                <a:solidFill>
                  <a:schemeClr val="accent4">
                    <a:lumMod val="50000"/>
                  </a:schemeClr>
                </a:solidFill>
                <a:cs typeface="Arial"/>
              </a:rPr>
              <a:t>Prêts long terme Transformation </a:t>
            </a:r>
          </a:p>
          <a:p>
            <a:r>
              <a:rPr lang="fr-FR" sz="1400" b="1" dirty="0">
                <a:solidFill>
                  <a:schemeClr val="accent4">
                    <a:lumMod val="50000"/>
                  </a:schemeClr>
                </a:solidFill>
                <a:cs typeface="Arial"/>
              </a:rPr>
              <a:t>Ecologique : </a:t>
            </a:r>
          </a:p>
          <a:p>
            <a:endParaRPr lang="fr-FR" dirty="0">
              <a:solidFill>
                <a:schemeClr val="accent2"/>
              </a:solidFill>
              <a:cs typeface="Arial"/>
            </a:endParaRPr>
          </a:p>
          <a:p>
            <a:r>
              <a:rPr lang="fr-FR" sz="1400" dirty="0">
                <a:solidFill>
                  <a:schemeClr val="bg1"/>
                </a:solidFill>
                <a:cs typeface="Arial"/>
              </a:rPr>
              <a:t>Il finance des projets de production, stockage ou distribution d'une énergie 100% renouvelable ou de récupération et des projets de réseau de chaleur (dont au moins 60% de l'énergie produite est issue de source renouvelable ou de récupération)</a:t>
            </a:r>
            <a:endParaRPr lang="fr-FR" sz="1400" b="1" dirty="0">
              <a:solidFill>
                <a:schemeClr val="bg1"/>
              </a:solidFill>
              <a:cs typeface="Arial"/>
            </a:endParaRPr>
          </a:p>
        </p:txBody>
      </p:sp>
      <p:sp>
        <p:nvSpPr>
          <p:cNvPr id="23" name="ZoneTexte 22">
            <a:extLst>
              <a:ext uri="{FF2B5EF4-FFF2-40B4-BE49-F238E27FC236}">
                <a16:creationId xmlns:a16="http://schemas.microsoft.com/office/drawing/2014/main" id="{717C2A5F-ADF9-AFC8-6D7B-0F638D660FA7}"/>
              </a:ext>
            </a:extLst>
          </p:cNvPr>
          <p:cNvSpPr txBox="1"/>
          <p:nvPr/>
        </p:nvSpPr>
        <p:spPr>
          <a:xfrm>
            <a:off x="194582" y="3773000"/>
            <a:ext cx="3949686" cy="1815882"/>
          </a:xfrm>
          <a:prstGeom prst="rect">
            <a:avLst/>
          </a:prstGeom>
          <a:noFill/>
        </p:spPr>
        <p:txBody>
          <a:bodyPr wrap="square" lIns="91440" tIns="45720" rIns="91440" bIns="45720" anchor="t">
            <a:spAutoFit/>
          </a:bodyPr>
          <a:lstStyle/>
          <a:p>
            <a:r>
              <a:rPr lang="fr-FR" sz="1400" b="1" dirty="0">
                <a:solidFill>
                  <a:schemeClr val="accent4">
                    <a:lumMod val="50000"/>
                  </a:schemeClr>
                </a:solidFill>
                <a:cs typeface="Arial"/>
              </a:rPr>
              <a:t>Appui à la réalisation de plans d'action énergétique </a:t>
            </a:r>
            <a:r>
              <a:rPr lang="fr-FR" sz="1400" dirty="0">
                <a:solidFill>
                  <a:schemeClr val="bg1"/>
                </a:solidFill>
                <a:cs typeface="Arial"/>
              </a:rPr>
              <a:t>(schéma directeur des énergies, ENR) et études de faisabilité</a:t>
            </a:r>
            <a:endParaRPr lang="fr-FR" sz="1400" b="1" dirty="0">
              <a:solidFill>
                <a:schemeClr val="bg1"/>
              </a:solidFill>
              <a:cs typeface="Arial"/>
            </a:endParaRPr>
          </a:p>
          <a:p>
            <a:endParaRPr lang="fr-FR" sz="1400" dirty="0">
              <a:solidFill>
                <a:schemeClr val="accent6"/>
              </a:solidFill>
              <a:cs typeface="Arial"/>
            </a:endParaRPr>
          </a:p>
          <a:p>
            <a:r>
              <a:rPr lang="fr-FR" sz="1400" b="1" dirty="0">
                <a:solidFill>
                  <a:schemeClr val="accent4">
                    <a:lumMod val="50000"/>
                  </a:schemeClr>
                </a:solidFill>
                <a:cs typeface="Arial"/>
              </a:rPr>
              <a:t>Appui opérationnel au montage juridique et financier</a:t>
            </a:r>
            <a:r>
              <a:rPr lang="fr-FR" sz="1400" dirty="0">
                <a:solidFill>
                  <a:schemeClr val="accent4">
                    <a:lumMod val="50000"/>
                  </a:schemeClr>
                </a:solidFill>
                <a:cs typeface="Arial"/>
              </a:rPr>
              <a:t> </a:t>
            </a:r>
            <a:r>
              <a:rPr lang="fr-FR" sz="1400" dirty="0">
                <a:solidFill>
                  <a:schemeClr val="bg1"/>
                </a:solidFill>
                <a:cs typeface="Arial"/>
              </a:rPr>
              <a:t>des opérations, étude des modèles de portage, recensement des financements, préparation au dépôt des dossiers </a:t>
            </a:r>
          </a:p>
        </p:txBody>
      </p:sp>
      <p:sp>
        <p:nvSpPr>
          <p:cNvPr id="48" name="Rectangle: Rounded Corners 4">
            <a:extLst>
              <a:ext uri="{FF2B5EF4-FFF2-40B4-BE49-F238E27FC236}">
                <a16:creationId xmlns:a16="http://schemas.microsoft.com/office/drawing/2014/main" id="{3C3195DB-B36E-E878-DC22-69AEE94DD5E6}"/>
              </a:ext>
            </a:extLst>
          </p:cNvPr>
          <p:cNvSpPr/>
          <p:nvPr/>
        </p:nvSpPr>
        <p:spPr>
          <a:xfrm>
            <a:off x="8394587" y="3121295"/>
            <a:ext cx="4040658" cy="3046988"/>
          </a:xfrm>
          <a:prstGeom prst="roundRect">
            <a:avLst>
              <a:gd name="adj" fmla="val 9836"/>
            </a:avLst>
          </a:prstGeom>
          <a:solidFill>
            <a:schemeClr val="accent4">
              <a:lumMod val="60000"/>
              <a:lumOff val="40000"/>
            </a:schemeClr>
          </a:solidFill>
          <a:ln w="12700" cap="flat">
            <a:noFill/>
            <a:miter lim="400000"/>
          </a:ln>
          <a:effectLst>
            <a:outerShdw blurRad="444500" dist="25400" dir="5400000" sx="96000" sy="96000" rotWithShape="0">
              <a:schemeClr val="tx2">
                <a:lumMod val="60000"/>
                <a:lumOff val="40000"/>
                <a:alpha val="30000"/>
              </a:schemeClr>
            </a:outerShdw>
          </a:effectLst>
        </p:spPr>
        <p:txBody>
          <a:bodyPr wrap="square" lIns="0" tIns="0" rIns="0" bIns="0" numCol="1"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MY" sz="14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Arial"/>
            </a:endParaRPr>
          </a:p>
        </p:txBody>
      </p:sp>
      <p:sp>
        <p:nvSpPr>
          <p:cNvPr id="49" name="ZoneTexte 48">
            <a:extLst>
              <a:ext uri="{FF2B5EF4-FFF2-40B4-BE49-F238E27FC236}">
                <a16:creationId xmlns:a16="http://schemas.microsoft.com/office/drawing/2014/main" id="{A3FAEF02-0A7F-E18A-9127-FD3E65E77541}"/>
              </a:ext>
            </a:extLst>
          </p:cNvPr>
          <p:cNvSpPr txBox="1"/>
          <p:nvPr/>
        </p:nvSpPr>
        <p:spPr>
          <a:xfrm>
            <a:off x="9811083" y="2893931"/>
            <a:ext cx="1627027" cy="307777"/>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b="1" dirty="0">
                <a:solidFill>
                  <a:schemeClr val="accent6"/>
                </a:solidFill>
                <a:cs typeface="Arial"/>
              </a:rPr>
              <a:t>Investissement</a:t>
            </a:r>
          </a:p>
        </p:txBody>
      </p:sp>
      <p:grpSp>
        <p:nvGrpSpPr>
          <p:cNvPr id="50" name="Group 114">
            <a:extLst>
              <a:ext uri="{FF2B5EF4-FFF2-40B4-BE49-F238E27FC236}">
                <a16:creationId xmlns:a16="http://schemas.microsoft.com/office/drawing/2014/main" id="{D3EE898E-DCB7-9952-3DC5-73AB63FA5273}"/>
              </a:ext>
            </a:extLst>
          </p:cNvPr>
          <p:cNvGrpSpPr/>
          <p:nvPr/>
        </p:nvGrpSpPr>
        <p:grpSpPr>
          <a:xfrm>
            <a:off x="8236853" y="2723620"/>
            <a:ext cx="796629" cy="804202"/>
            <a:chOff x="5896593" y="1373659"/>
            <a:chExt cx="992264" cy="989776"/>
          </a:xfrm>
        </p:grpSpPr>
        <p:grpSp>
          <p:nvGrpSpPr>
            <p:cNvPr id="51" name="Group 116">
              <a:extLst>
                <a:ext uri="{FF2B5EF4-FFF2-40B4-BE49-F238E27FC236}">
                  <a16:creationId xmlns:a16="http://schemas.microsoft.com/office/drawing/2014/main" id="{BD0BD059-06C6-98A7-4331-9ACA41FA29BD}"/>
                </a:ext>
              </a:extLst>
            </p:cNvPr>
            <p:cNvGrpSpPr/>
            <p:nvPr/>
          </p:nvGrpSpPr>
          <p:grpSpPr>
            <a:xfrm>
              <a:off x="5896593" y="1373659"/>
              <a:ext cx="992264" cy="989776"/>
              <a:chOff x="5896593" y="1373659"/>
              <a:chExt cx="992264" cy="989776"/>
            </a:xfrm>
          </p:grpSpPr>
          <p:sp>
            <p:nvSpPr>
              <p:cNvPr id="56" name="Circle">
                <a:extLst>
                  <a:ext uri="{FF2B5EF4-FFF2-40B4-BE49-F238E27FC236}">
                    <a16:creationId xmlns:a16="http://schemas.microsoft.com/office/drawing/2014/main" id="{5250D9D3-8198-67EF-6B01-CA086BF19038}"/>
                  </a:ext>
                </a:extLst>
              </p:cNvPr>
              <p:cNvSpPr/>
              <p:nvPr/>
            </p:nvSpPr>
            <p:spPr>
              <a:xfrm>
                <a:off x="5896593" y="1373659"/>
                <a:ext cx="989777" cy="989776"/>
              </a:xfrm>
              <a:prstGeom prst="ellipse">
                <a:avLst/>
              </a:prstGeom>
              <a:noFill/>
              <a:ln w="9525" cap="flat">
                <a:solidFill>
                  <a:schemeClr val="accent4"/>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57" name="Circle">
                <a:extLst>
                  <a:ext uri="{FF2B5EF4-FFF2-40B4-BE49-F238E27FC236}">
                    <a16:creationId xmlns:a16="http://schemas.microsoft.com/office/drawing/2014/main" id="{3862A826-D652-2E73-89B5-9B6B7DF6F53C}"/>
                  </a:ext>
                </a:extLst>
              </p:cNvPr>
              <p:cNvSpPr/>
              <p:nvPr/>
            </p:nvSpPr>
            <p:spPr>
              <a:xfrm>
                <a:off x="6797336" y="2022499"/>
                <a:ext cx="91521" cy="91521"/>
              </a:xfrm>
              <a:prstGeom prst="ellipse">
                <a:avLst/>
              </a:prstGeom>
              <a:solidFill>
                <a:schemeClr val="accent5">
                  <a:lumMod val="20000"/>
                  <a:lumOff val="80000"/>
                </a:schemeClr>
              </a:solidFill>
              <a:ln w="12700" cap="flat">
                <a:solidFill>
                  <a:schemeClr val="accent4"/>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grpSp>
          <p:nvGrpSpPr>
            <p:cNvPr id="52" name="Group 117">
              <a:extLst>
                <a:ext uri="{FF2B5EF4-FFF2-40B4-BE49-F238E27FC236}">
                  <a16:creationId xmlns:a16="http://schemas.microsoft.com/office/drawing/2014/main" id="{00D3A1C1-3A25-CE85-CEA1-8647E1EBA241}"/>
                </a:ext>
              </a:extLst>
            </p:cNvPr>
            <p:cNvGrpSpPr/>
            <p:nvPr/>
          </p:nvGrpSpPr>
          <p:grpSpPr>
            <a:xfrm>
              <a:off x="5995255" y="1472322"/>
              <a:ext cx="792452" cy="792452"/>
              <a:chOff x="6031797" y="1508863"/>
              <a:chExt cx="719368" cy="719369"/>
            </a:xfrm>
          </p:grpSpPr>
          <p:sp>
            <p:nvSpPr>
              <p:cNvPr id="54" name="Circle">
                <a:extLst>
                  <a:ext uri="{FF2B5EF4-FFF2-40B4-BE49-F238E27FC236}">
                    <a16:creationId xmlns:a16="http://schemas.microsoft.com/office/drawing/2014/main" id="{BEC10D42-1C5F-6D45-810A-56F2F50A7EBA}"/>
                  </a:ext>
                </a:extLst>
              </p:cNvPr>
              <p:cNvSpPr/>
              <p:nvPr/>
            </p:nvSpPr>
            <p:spPr>
              <a:xfrm>
                <a:off x="6031797" y="1508863"/>
                <a:ext cx="719368" cy="719369"/>
              </a:xfrm>
              <a:prstGeom prst="ellipse">
                <a:avLst/>
              </a:prstGeom>
              <a:noFill/>
              <a:ln w="6350" cap="flat">
                <a:solidFill>
                  <a:schemeClr val="accent4"/>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55" name="Circle">
                <a:extLst>
                  <a:ext uri="{FF2B5EF4-FFF2-40B4-BE49-F238E27FC236}">
                    <a16:creationId xmlns:a16="http://schemas.microsoft.com/office/drawing/2014/main" id="{E8D9750C-ED88-6EEF-47C2-9AE4D3415D80}"/>
                  </a:ext>
                </a:extLst>
              </p:cNvPr>
              <p:cNvSpPr/>
              <p:nvPr/>
            </p:nvSpPr>
            <p:spPr>
              <a:xfrm>
                <a:off x="6131384" y="1574589"/>
                <a:ext cx="45879" cy="45879"/>
              </a:xfrm>
              <a:prstGeom prst="ellipse">
                <a:avLst/>
              </a:prstGeom>
              <a:solidFill>
                <a:schemeClr val="accent1">
                  <a:lumMod val="20000"/>
                  <a:lumOff val="80000"/>
                </a:schemeClr>
              </a:solidFill>
              <a:ln w="12700" cap="flat">
                <a:solidFill>
                  <a:schemeClr val="accent4"/>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53" name="Circle">
              <a:extLst>
                <a:ext uri="{FF2B5EF4-FFF2-40B4-BE49-F238E27FC236}">
                  <a16:creationId xmlns:a16="http://schemas.microsoft.com/office/drawing/2014/main" id="{5FA5A5A9-C56A-DF55-E41E-40B5EF07022D}"/>
                </a:ext>
              </a:extLst>
            </p:cNvPr>
            <p:cNvSpPr/>
            <p:nvPr/>
          </p:nvSpPr>
          <p:spPr>
            <a:xfrm>
              <a:off x="6101022" y="1578090"/>
              <a:ext cx="580916" cy="580916"/>
            </a:xfrm>
            <a:prstGeom prst="ellipse">
              <a:avLst/>
            </a:prstGeom>
            <a:solidFill>
              <a:schemeClr val="bg1"/>
            </a:solidFill>
            <a:ln w="12700" cap="flat">
              <a:solidFill>
                <a:schemeClr val="accent4"/>
              </a:solidFill>
              <a:miter lim="400000"/>
            </a:ln>
            <a:effectLst>
              <a:outerShdw blurRad="266700" sx="102000" sy="102000" algn="ctr" rotWithShape="0">
                <a:schemeClr val="tx2">
                  <a:lumMod val="60000"/>
                  <a:lumOff val="40000"/>
                  <a:alpha val="25000"/>
                </a:schemeClr>
              </a:outerShdw>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25" name="ZoneTexte 24">
            <a:extLst>
              <a:ext uri="{FF2B5EF4-FFF2-40B4-BE49-F238E27FC236}">
                <a16:creationId xmlns:a16="http://schemas.microsoft.com/office/drawing/2014/main" id="{9FFA45F9-E6C0-B6A1-BBEB-27775D411C2F}"/>
              </a:ext>
            </a:extLst>
          </p:cNvPr>
          <p:cNvSpPr txBox="1"/>
          <p:nvPr/>
        </p:nvSpPr>
        <p:spPr>
          <a:xfrm>
            <a:off x="8417184" y="3468793"/>
            <a:ext cx="3984361" cy="2862322"/>
          </a:xfrm>
          <a:prstGeom prst="rect">
            <a:avLst/>
          </a:prstGeom>
          <a:noFill/>
        </p:spPr>
        <p:txBody>
          <a:bodyPr wrap="square" lIns="91440" tIns="45720" rIns="91440" bIns="45720" anchor="t">
            <a:spAutoFit/>
          </a:bodyPr>
          <a:lstStyle/>
          <a:p>
            <a:r>
              <a:rPr lang="fr-FR" sz="1200" dirty="0">
                <a:solidFill>
                  <a:schemeClr val="bg1"/>
                </a:solidFill>
                <a:latin typeface="+mj-lt"/>
                <a:cs typeface="Arial"/>
              </a:rPr>
              <a:t>Accélérer le développement des ENR, en finançant les projets au meilleur prix, en facilitant l’acceptabilité des projets et en soutenant l’innovation </a:t>
            </a:r>
          </a:p>
          <a:p>
            <a:pPr marL="12700" algn="just"/>
            <a:r>
              <a:rPr lang="fr-FR" sz="1200" b="1" dirty="0">
                <a:solidFill>
                  <a:schemeClr val="bg1"/>
                </a:solidFill>
                <a:latin typeface="+mj-lt"/>
                <a:cs typeface="Arial"/>
              </a:rPr>
              <a:t>Secteurs adressés : </a:t>
            </a:r>
          </a:p>
          <a:p>
            <a:pPr marL="184150" indent="-171450" algn="just">
              <a:buFont typeface="Courier New" panose="02070309020205020404" pitchFamily="49" charset="0"/>
              <a:buChar char="o"/>
            </a:pPr>
            <a:r>
              <a:rPr lang="fr-FR" sz="1200" dirty="0">
                <a:solidFill>
                  <a:schemeClr val="bg1"/>
                </a:solidFill>
                <a:latin typeface="+mj-lt"/>
              </a:rPr>
              <a:t>Photovoltaïque</a:t>
            </a:r>
          </a:p>
          <a:p>
            <a:pPr marL="184150" indent="-171450" algn="just">
              <a:buFont typeface="Courier New" panose="02070309020205020404" pitchFamily="49" charset="0"/>
              <a:buChar char="o"/>
            </a:pPr>
            <a:r>
              <a:rPr lang="fr-FR" sz="1200" dirty="0">
                <a:solidFill>
                  <a:schemeClr val="bg1"/>
                </a:solidFill>
                <a:latin typeface="+mj-lt"/>
              </a:rPr>
              <a:t>Eolien terrestre</a:t>
            </a:r>
          </a:p>
          <a:p>
            <a:pPr marL="184150" indent="-171450" algn="just">
              <a:buFont typeface="Courier New" panose="02070309020205020404" pitchFamily="49" charset="0"/>
              <a:buChar char="o"/>
            </a:pPr>
            <a:r>
              <a:rPr lang="fr-FR" sz="1200" dirty="0">
                <a:solidFill>
                  <a:schemeClr val="bg1"/>
                </a:solidFill>
                <a:latin typeface="+mj-lt"/>
              </a:rPr>
              <a:t>Hydro-électricité</a:t>
            </a:r>
          </a:p>
          <a:p>
            <a:pPr marL="184150" indent="-171450" algn="just">
              <a:buFont typeface="Courier New" panose="02070309020205020404" pitchFamily="49" charset="0"/>
              <a:buChar char="o"/>
            </a:pPr>
            <a:r>
              <a:rPr lang="fr-FR" sz="1200" dirty="0">
                <a:solidFill>
                  <a:schemeClr val="bg1"/>
                </a:solidFill>
                <a:latin typeface="+mj-lt"/>
              </a:rPr>
              <a:t>Eolien en mer posé et flottant</a:t>
            </a:r>
          </a:p>
          <a:p>
            <a:pPr marL="184150" indent="-171450" algn="just">
              <a:buFont typeface="Courier New" panose="02070309020205020404" pitchFamily="49" charset="0"/>
              <a:buChar char="o"/>
            </a:pPr>
            <a:r>
              <a:rPr lang="fr-FR" sz="1200" dirty="0">
                <a:solidFill>
                  <a:schemeClr val="bg1"/>
                </a:solidFill>
                <a:latin typeface="+mj-lt"/>
              </a:rPr>
              <a:t>Production d’hydrogène décarboné</a:t>
            </a:r>
          </a:p>
          <a:p>
            <a:pPr marL="184150" indent="-171450" algn="just">
              <a:buFont typeface="Courier New" panose="02070309020205020404" pitchFamily="49" charset="0"/>
              <a:buChar char="o"/>
            </a:pPr>
            <a:r>
              <a:rPr lang="fr-FR" sz="1200" dirty="0">
                <a:solidFill>
                  <a:schemeClr val="bg1"/>
                </a:solidFill>
                <a:latin typeface="+mj-lt"/>
              </a:rPr>
              <a:t>Stockage d’énergie</a:t>
            </a:r>
          </a:p>
          <a:p>
            <a:pPr marL="184150" indent="-171450" algn="just">
              <a:buFont typeface="Courier New" panose="02070309020205020404" pitchFamily="49" charset="0"/>
              <a:buChar char="o"/>
            </a:pPr>
            <a:r>
              <a:rPr lang="fr-FR" sz="1200" dirty="0">
                <a:solidFill>
                  <a:schemeClr val="bg1"/>
                </a:solidFill>
                <a:latin typeface="+mj-lt"/>
              </a:rPr>
              <a:t>Accompagnement de l’émergence des projets plus innovants / filières moins matures : </a:t>
            </a:r>
            <a:r>
              <a:rPr lang="fr-FR" sz="1200" dirty="0" err="1">
                <a:solidFill>
                  <a:schemeClr val="bg1"/>
                </a:solidFill>
                <a:latin typeface="+mj-lt"/>
              </a:rPr>
              <a:t>cPPA</a:t>
            </a:r>
            <a:r>
              <a:rPr lang="fr-FR" sz="1200" dirty="0">
                <a:solidFill>
                  <a:schemeClr val="bg1"/>
                </a:solidFill>
                <a:latin typeface="+mj-lt"/>
              </a:rPr>
              <a:t>  (</a:t>
            </a:r>
            <a:r>
              <a:rPr lang="fr-FR" sz="1200" dirty="0" err="1">
                <a:solidFill>
                  <a:schemeClr val="bg1"/>
                </a:solidFill>
                <a:latin typeface="+mj-lt"/>
              </a:rPr>
              <a:t>Corporate</a:t>
            </a:r>
            <a:r>
              <a:rPr lang="fr-FR" sz="1200" dirty="0">
                <a:solidFill>
                  <a:schemeClr val="bg1"/>
                </a:solidFill>
                <a:latin typeface="+mj-lt"/>
              </a:rPr>
              <a:t> Power </a:t>
            </a:r>
            <a:r>
              <a:rPr lang="fr-FR" sz="1200" dirty="0" err="1">
                <a:solidFill>
                  <a:schemeClr val="bg1"/>
                </a:solidFill>
                <a:latin typeface="+mj-lt"/>
              </a:rPr>
              <a:t>Purchase</a:t>
            </a:r>
            <a:r>
              <a:rPr lang="fr-FR" sz="1200" dirty="0">
                <a:solidFill>
                  <a:schemeClr val="bg1"/>
                </a:solidFill>
                <a:latin typeface="+mj-lt"/>
              </a:rPr>
              <a:t> Agreement), </a:t>
            </a:r>
            <a:r>
              <a:rPr lang="fr-FR" sz="1200" dirty="0" err="1">
                <a:solidFill>
                  <a:schemeClr val="bg1"/>
                </a:solidFill>
                <a:latin typeface="+mj-lt"/>
              </a:rPr>
              <a:t>agrivoltaïsme</a:t>
            </a:r>
            <a:r>
              <a:rPr lang="fr-FR" sz="1200" dirty="0">
                <a:solidFill>
                  <a:schemeClr val="bg1"/>
                </a:solidFill>
                <a:latin typeface="+mj-lt"/>
              </a:rPr>
              <a:t>, </a:t>
            </a:r>
            <a:r>
              <a:rPr lang="fr-FR" sz="1200" dirty="0" err="1">
                <a:solidFill>
                  <a:schemeClr val="bg1"/>
                </a:solidFill>
                <a:latin typeface="+mj-lt"/>
              </a:rPr>
              <a:t>repowering</a:t>
            </a:r>
            <a:endParaRPr lang="fr-FR" sz="1200" dirty="0">
              <a:solidFill>
                <a:schemeClr val="bg1"/>
              </a:solidFill>
              <a:latin typeface="+mj-lt"/>
            </a:endParaRPr>
          </a:p>
          <a:p>
            <a:endParaRPr lang="fr-FR" sz="1200" dirty="0">
              <a:solidFill>
                <a:schemeClr val="bg1"/>
              </a:solidFill>
              <a:latin typeface="+mj-lt"/>
              <a:cs typeface="Arial"/>
            </a:endParaRPr>
          </a:p>
        </p:txBody>
      </p:sp>
      <p:sp>
        <p:nvSpPr>
          <p:cNvPr id="29" name="ZoneTexte 28">
            <a:extLst>
              <a:ext uri="{FF2B5EF4-FFF2-40B4-BE49-F238E27FC236}">
                <a16:creationId xmlns:a16="http://schemas.microsoft.com/office/drawing/2014/main" id="{6EA54292-2F44-100E-7EA8-EBBF7FFA6125}"/>
              </a:ext>
            </a:extLst>
          </p:cNvPr>
          <p:cNvSpPr txBox="1"/>
          <p:nvPr/>
        </p:nvSpPr>
        <p:spPr>
          <a:xfrm>
            <a:off x="5950609" y="2920612"/>
            <a:ext cx="789160" cy="307777"/>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b="1" dirty="0">
                <a:solidFill>
                  <a:schemeClr val="accent6"/>
                </a:solidFill>
                <a:cs typeface="Arial"/>
              </a:rPr>
              <a:t>Prêt</a:t>
            </a:r>
          </a:p>
        </p:txBody>
      </p:sp>
      <p:pic>
        <p:nvPicPr>
          <p:cNvPr id="2" name="Image 1">
            <a:extLst>
              <a:ext uri="{FF2B5EF4-FFF2-40B4-BE49-F238E27FC236}">
                <a16:creationId xmlns:a16="http://schemas.microsoft.com/office/drawing/2014/main" id="{110926AA-CD0C-1FF7-2281-7F25C528A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9120" y="88003"/>
            <a:ext cx="1907684" cy="2145004"/>
          </a:xfrm>
          <a:prstGeom prst="rect">
            <a:avLst/>
          </a:prstGeom>
        </p:spPr>
      </p:pic>
    </p:spTree>
    <p:extLst>
      <p:ext uri="{BB962C8B-B14F-4D97-AF65-F5344CB8AC3E}">
        <p14:creationId xmlns:p14="http://schemas.microsoft.com/office/powerpoint/2010/main" val="1390783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A5792DBF-53DE-3D4F-AB34-4350E747B6E4}"/>
              </a:ext>
            </a:extLst>
          </p:cNvPr>
          <p:cNvSpPr>
            <a:spLocks noGrp="1"/>
          </p:cNvSpPr>
          <p:nvPr>
            <p:ph type="ctrTitle"/>
          </p:nvPr>
        </p:nvSpPr>
        <p:spPr>
          <a:xfrm>
            <a:off x="3967902" y="2546119"/>
            <a:ext cx="4922709" cy="2028875"/>
          </a:xfrm>
        </p:spPr>
        <p:txBody>
          <a:bodyPr lIns="91440" tIns="45720" rIns="91440" bIns="45720" anchor="b">
            <a:noAutofit/>
          </a:bodyPr>
          <a:lstStyle/>
          <a:p>
            <a:pPr algn="ctr"/>
            <a:r>
              <a:rPr lang="fr-FR" dirty="0"/>
              <a:t>Dispositif</a:t>
            </a:r>
            <a:br>
              <a:rPr lang="fr-FR" dirty="0"/>
            </a:br>
            <a:r>
              <a:rPr lang="fr-FR" dirty="0" err="1"/>
              <a:t>Intracting</a:t>
            </a:r>
            <a:br>
              <a:rPr lang="fr-FR" dirty="0"/>
            </a:br>
            <a:endParaRPr lang="fr-FR" dirty="0"/>
          </a:p>
        </p:txBody>
      </p:sp>
      <p:sp>
        <p:nvSpPr>
          <p:cNvPr id="16" name="Sous-titre 15">
            <a:extLst>
              <a:ext uri="{FF2B5EF4-FFF2-40B4-BE49-F238E27FC236}">
                <a16:creationId xmlns:a16="http://schemas.microsoft.com/office/drawing/2014/main" id="{B6878BD1-06D9-A04E-ACB6-9B4953E89512}"/>
              </a:ext>
            </a:extLst>
          </p:cNvPr>
          <p:cNvSpPr>
            <a:spLocks noGrp="1"/>
          </p:cNvSpPr>
          <p:nvPr>
            <p:ph type="subTitle" idx="10"/>
          </p:nvPr>
        </p:nvSpPr>
        <p:spPr>
          <a:xfrm>
            <a:off x="3967903" y="4653193"/>
            <a:ext cx="4843568" cy="360000"/>
          </a:xfrm>
        </p:spPr>
        <p:txBody>
          <a:bodyPr/>
          <a:lstStyle/>
          <a:p>
            <a:endParaRPr lang="fr-GB" dirty="0"/>
          </a:p>
        </p:txBody>
      </p:sp>
      <p:sp>
        <p:nvSpPr>
          <p:cNvPr id="3" name="Espace réservé du texte 2">
            <a:extLst>
              <a:ext uri="{FF2B5EF4-FFF2-40B4-BE49-F238E27FC236}">
                <a16:creationId xmlns:a16="http://schemas.microsoft.com/office/drawing/2014/main" id="{CB00FD0B-FBF3-4772-8B78-5711198E6397}"/>
              </a:ext>
            </a:extLst>
          </p:cNvPr>
          <p:cNvSpPr>
            <a:spLocks noGrp="1"/>
          </p:cNvSpPr>
          <p:nvPr>
            <p:ph type="body" idx="1"/>
          </p:nvPr>
        </p:nvSpPr>
        <p:spPr>
          <a:prstGeom prst="rect">
            <a:avLst/>
          </a:prstGeom>
        </p:spPr>
        <p:txBody>
          <a:bodyPr/>
          <a:lstStyle/>
          <a:p>
            <a:r>
              <a:rPr lang="fr-FR" dirty="0"/>
              <a:t>06</a:t>
            </a:r>
          </a:p>
        </p:txBody>
      </p:sp>
    </p:spTree>
    <p:extLst>
      <p:ext uri="{BB962C8B-B14F-4D97-AF65-F5344CB8AC3E}">
        <p14:creationId xmlns:p14="http://schemas.microsoft.com/office/powerpoint/2010/main" val="485324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Connecteur droit avec flèche 51">
            <a:extLst>
              <a:ext uri="{FF2B5EF4-FFF2-40B4-BE49-F238E27FC236}">
                <a16:creationId xmlns:a16="http://schemas.microsoft.com/office/drawing/2014/main" id="{DFFCD754-BB89-EAAF-C977-4A36AA9CE628}"/>
              </a:ext>
            </a:extLst>
          </p:cNvPr>
          <p:cNvCxnSpPr>
            <a:cxnSpLocks/>
          </p:cNvCxnSpPr>
          <p:nvPr/>
        </p:nvCxnSpPr>
        <p:spPr>
          <a:xfrm flipH="1">
            <a:off x="7699902" y="3658597"/>
            <a:ext cx="3247409" cy="14409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ectangle : coins arrondis 25">
            <a:extLst>
              <a:ext uri="{FF2B5EF4-FFF2-40B4-BE49-F238E27FC236}">
                <a16:creationId xmlns:a16="http://schemas.microsoft.com/office/drawing/2014/main" id="{1A3D4520-C517-6036-DEAF-8D3DEFDC2FB0}"/>
              </a:ext>
            </a:extLst>
          </p:cNvPr>
          <p:cNvSpPr/>
          <p:nvPr/>
        </p:nvSpPr>
        <p:spPr>
          <a:xfrm>
            <a:off x="8613788" y="4155909"/>
            <a:ext cx="1577006" cy="46327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id="{493EDA75-9CDF-D06E-E7C7-B97DCF24D938}"/>
              </a:ext>
            </a:extLst>
          </p:cNvPr>
          <p:cNvSpPr>
            <a:spLocks noGrp="1"/>
          </p:cNvSpPr>
          <p:nvPr>
            <p:ph type="sldNum" sz="quarter" idx="12"/>
          </p:nvPr>
        </p:nvSpPr>
        <p:spPr/>
        <p:txBody>
          <a:bodyPr/>
          <a:lstStyle/>
          <a:p>
            <a:endParaRPr lang="fr-FR" dirty="0"/>
          </a:p>
        </p:txBody>
      </p:sp>
      <p:sp>
        <p:nvSpPr>
          <p:cNvPr id="4" name="Titre 3">
            <a:extLst>
              <a:ext uri="{FF2B5EF4-FFF2-40B4-BE49-F238E27FC236}">
                <a16:creationId xmlns:a16="http://schemas.microsoft.com/office/drawing/2014/main" id="{66B3ACAE-6F1C-DC5F-CD09-DF506A74A9D4}"/>
              </a:ext>
            </a:extLst>
          </p:cNvPr>
          <p:cNvSpPr>
            <a:spLocks noGrp="1"/>
          </p:cNvSpPr>
          <p:nvPr>
            <p:ph type="title"/>
          </p:nvPr>
        </p:nvSpPr>
        <p:spPr>
          <a:xfrm>
            <a:off x="638838" y="290501"/>
            <a:ext cx="10696575" cy="468000"/>
          </a:xfrm>
        </p:spPr>
        <p:txBody>
          <a:bodyPr/>
          <a:lstStyle/>
          <a:p>
            <a:r>
              <a:rPr lang="fr-FR"/>
              <a:t>Mécanisme du dispositif Intracting</a:t>
            </a:r>
          </a:p>
        </p:txBody>
      </p:sp>
      <p:pic>
        <p:nvPicPr>
          <p:cNvPr id="7" name="Image 6">
            <a:extLst>
              <a:ext uri="{FF2B5EF4-FFF2-40B4-BE49-F238E27FC236}">
                <a16:creationId xmlns:a16="http://schemas.microsoft.com/office/drawing/2014/main" id="{6CE3A743-28B2-7401-5A73-528E35BB2CFC}"/>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102" y="1641438"/>
            <a:ext cx="2750991" cy="2993961"/>
          </a:xfrm>
          <a:prstGeom prst="rect">
            <a:avLst/>
          </a:prstGeom>
          <a:solidFill>
            <a:schemeClr val="bg2"/>
          </a:solidFill>
        </p:spPr>
      </p:pic>
      <p:pic>
        <p:nvPicPr>
          <p:cNvPr id="14" name="Image 13">
            <a:extLst>
              <a:ext uri="{FF2B5EF4-FFF2-40B4-BE49-F238E27FC236}">
                <a16:creationId xmlns:a16="http://schemas.microsoft.com/office/drawing/2014/main" id="{63FAFA22-E73E-9D08-6605-D3090C417F7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3052" b="99765" l="133" r="94000">
                        <a14:foregroundMark x1="48400" y1="3052" x2="49867" y2="11854"/>
                        <a14:foregroundMark x1="94133" y1="29225" x2="94133" y2="53756"/>
                        <a14:foregroundMark x1="50267" y1="96127" x2="50667" y2="92254"/>
                        <a14:foregroundMark x1="3867" y1="62559" x2="6133" y2="44836"/>
                        <a14:backgroundMark x1="3467" y1="97183" x2="533" y2="99765"/>
                      </a14:backgroundRemoval>
                    </a14:imgEffect>
                  </a14:imgLayer>
                </a14:imgProps>
              </a:ext>
              <a:ext uri="{28A0092B-C50C-407E-A947-70E740481C1C}">
                <a14:useLocalDpi xmlns:a14="http://schemas.microsoft.com/office/drawing/2010/main"/>
              </a:ext>
            </a:extLst>
          </a:blip>
          <a:srcRect/>
          <a:stretch/>
        </p:blipFill>
        <p:spPr>
          <a:xfrm>
            <a:off x="10524114" y="2095211"/>
            <a:ext cx="1507533" cy="1713828"/>
          </a:xfrm>
          <a:prstGeom prst="rect">
            <a:avLst/>
          </a:prstGeom>
        </p:spPr>
      </p:pic>
      <p:sp>
        <p:nvSpPr>
          <p:cNvPr id="40" name="ZoneTexte 39">
            <a:extLst>
              <a:ext uri="{FF2B5EF4-FFF2-40B4-BE49-F238E27FC236}">
                <a16:creationId xmlns:a16="http://schemas.microsoft.com/office/drawing/2014/main" id="{82F5C654-9529-E919-1DA7-40BE0F01C99B}"/>
              </a:ext>
            </a:extLst>
          </p:cNvPr>
          <p:cNvSpPr txBox="1"/>
          <p:nvPr/>
        </p:nvSpPr>
        <p:spPr>
          <a:xfrm>
            <a:off x="10479496" y="2544528"/>
            <a:ext cx="1577006" cy="738522"/>
          </a:xfrm>
          <a:prstGeom prst="rect">
            <a:avLst/>
          </a:prstGeom>
          <a:noFill/>
        </p:spPr>
        <p:txBody>
          <a:bodyPr wrap="square" lIns="91301" tIns="45650" rIns="91301" bIns="45650" rtlCol="0" anchor="t">
            <a:spAutoFit/>
          </a:bodyPr>
          <a:lstStyle>
            <a:defPPr>
              <a:defRPr lang="fr-FR"/>
            </a:defPPr>
            <a:lvl1pPr marL="0" algn="l" defTabSz="958931" rtl="0" eaLnBrk="1" latinLnBrk="0" hangingPunct="1">
              <a:defRPr sz="1888" kern="1200">
                <a:solidFill>
                  <a:schemeClr val="tx1"/>
                </a:solidFill>
                <a:latin typeface="+mn-lt"/>
                <a:ea typeface="+mn-ea"/>
                <a:cs typeface="+mn-cs"/>
              </a:defRPr>
            </a:lvl1pPr>
            <a:lvl2pPr marL="479466" algn="l" defTabSz="958931" rtl="0" eaLnBrk="1" latinLnBrk="0" hangingPunct="1">
              <a:defRPr sz="1888" kern="1200">
                <a:solidFill>
                  <a:schemeClr val="tx1"/>
                </a:solidFill>
                <a:latin typeface="+mn-lt"/>
                <a:ea typeface="+mn-ea"/>
                <a:cs typeface="+mn-cs"/>
              </a:defRPr>
            </a:lvl2pPr>
            <a:lvl3pPr marL="958931" algn="l" defTabSz="958931" rtl="0" eaLnBrk="1" latinLnBrk="0" hangingPunct="1">
              <a:defRPr sz="1888" kern="1200">
                <a:solidFill>
                  <a:schemeClr val="tx1"/>
                </a:solidFill>
                <a:latin typeface="+mn-lt"/>
                <a:ea typeface="+mn-ea"/>
                <a:cs typeface="+mn-cs"/>
              </a:defRPr>
            </a:lvl3pPr>
            <a:lvl4pPr marL="1438397" algn="l" defTabSz="958931" rtl="0" eaLnBrk="1" latinLnBrk="0" hangingPunct="1">
              <a:defRPr sz="1888" kern="1200">
                <a:solidFill>
                  <a:schemeClr val="tx1"/>
                </a:solidFill>
                <a:latin typeface="+mn-lt"/>
                <a:ea typeface="+mn-ea"/>
                <a:cs typeface="+mn-cs"/>
              </a:defRPr>
            </a:lvl4pPr>
            <a:lvl5pPr marL="1917863" algn="l" defTabSz="958931" rtl="0" eaLnBrk="1" latinLnBrk="0" hangingPunct="1">
              <a:defRPr sz="1888" kern="1200">
                <a:solidFill>
                  <a:schemeClr val="tx1"/>
                </a:solidFill>
                <a:latin typeface="+mn-lt"/>
                <a:ea typeface="+mn-ea"/>
                <a:cs typeface="+mn-cs"/>
              </a:defRPr>
            </a:lvl5pPr>
            <a:lvl6pPr marL="2397328" algn="l" defTabSz="958931" rtl="0" eaLnBrk="1" latinLnBrk="0" hangingPunct="1">
              <a:defRPr sz="1888" kern="1200">
                <a:solidFill>
                  <a:schemeClr val="tx1"/>
                </a:solidFill>
                <a:latin typeface="+mn-lt"/>
                <a:ea typeface="+mn-ea"/>
                <a:cs typeface="+mn-cs"/>
              </a:defRPr>
            </a:lvl6pPr>
            <a:lvl7pPr marL="2876794" algn="l" defTabSz="958931" rtl="0" eaLnBrk="1" latinLnBrk="0" hangingPunct="1">
              <a:defRPr sz="1888" kern="1200">
                <a:solidFill>
                  <a:schemeClr val="tx1"/>
                </a:solidFill>
                <a:latin typeface="+mn-lt"/>
                <a:ea typeface="+mn-ea"/>
                <a:cs typeface="+mn-cs"/>
              </a:defRPr>
            </a:lvl7pPr>
            <a:lvl8pPr marL="3356259" algn="l" defTabSz="958931" rtl="0" eaLnBrk="1" latinLnBrk="0" hangingPunct="1">
              <a:defRPr sz="1888" kern="1200">
                <a:solidFill>
                  <a:schemeClr val="tx1"/>
                </a:solidFill>
                <a:latin typeface="+mn-lt"/>
                <a:ea typeface="+mn-ea"/>
                <a:cs typeface="+mn-cs"/>
              </a:defRPr>
            </a:lvl8pPr>
            <a:lvl9pPr marL="3835725" algn="l" defTabSz="958931" rtl="0" eaLnBrk="1" latinLnBrk="0" hangingPunct="1">
              <a:defRPr sz="1888" kern="1200">
                <a:solidFill>
                  <a:schemeClr val="tx1"/>
                </a:solidFill>
                <a:latin typeface="+mn-lt"/>
                <a:ea typeface="+mn-ea"/>
                <a:cs typeface="+mn-cs"/>
              </a:defRPr>
            </a:lvl9pPr>
          </a:lstStyle>
          <a:p>
            <a:pPr algn="ctr"/>
            <a:r>
              <a:rPr lang="fr-FR" sz="1400">
                <a:solidFill>
                  <a:schemeClr val="bg1"/>
                </a:solidFill>
                <a:latin typeface="Arial" panose="020B0604020202020204" pitchFamily="34" charset="0"/>
                <a:cs typeface="Arial" panose="020B0604020202020204" pitchFamily="34" charset="0"/>
              </a:rPr>
              <a:t>Actions de performance énergétique</a:t>
            </a:r>
            <a:endParaRPr lang="en-US" sz="1400">
              <a:solidFill>
                <a:schemeClr val="bg1"/>
              </a:solidFill>
              <a:latin typeface="Arial" panose="020B0604020202020204" pitchFamily="34" charset="0"/>
              <a:cs typeface="Arial" panose="020B0604020202020204" pitchFamily="34" charset="0"/>
            </a:endParaRPr>
          </a:p>
        </p:txBody>
      </p:sp>
      <p:pic>
        <p:nvPicPr>
          <p:cNvPr id="42" name="Image 41">
            <a:extLst>
              <a:ext uri="{FF2B5EF4-FFF2-40B4-BE49-F238E27FC236}">
                <a16:creationId xmlns:a16="http://schemas.microsoft.com/office/drawing/2014/main" id="{B24098FD-619C-59AB-D3C8-C4A06842D30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4890" t="39889" r="82861" b="15502"/>
          <a:stretch/>
        </p:blipFill>
        <p:spPr>
          <a:xfrm>
            <a:off x="6225069" y="4346169"/>
            <a:ext cx="1507117" cy="1513269"/>
          </a:xfrm>
          <a:prstGeom prst="rect">
            <a:avLst/>
          </a:prstGeom>
        </p:spPr>
      </p:pic>
      <p:sp>
        <p:nvSpPr>
          <p:cNvPr id="43" name="ZoneTexte 42">
            <a:extLst>
              <a:ext uri="{FF2B5EF4-FFF2-40B4-BE49-F238E27FC236}">
                <a16:creationId xmlns:a16="http://schemas.microsoft.com/office/drawing/2014/main" id="{7F633015-66DF-70CB-B853-C9745AE8B301}"/>
              </a:ext>
            </a:extLst>
          </p:cNvPr>
          <p:cNvSpPr txBox="1"/>
          <p:nvPr/>
        </p:nvSpPr>
        <p:spPr>
          <a:xfrm>
            <a:off x="6206009" y="4861285"/>
            <a:ext cx="1577006" cy="523079"/>
          </a:xfrm>
          <a:prstGeom prst="rect">
            <a:avLst/>
          </a:prstGeom>
          <a:noFill/>
        </p:spPr>
        <p:txBody>
          <a:bodyPr wrap="square" lIns="91301" tIns="45650" rIns="91301" bIns="45650" rtlCol="0" anchor="t">
            <a:spAutoFit/>
          </a:bodyPr>
          <a:lstStyle>
            <a:defPPr>
              <a:defRPr lang="fr-FR"/>
            </a:defPPr>
            <a:lvl1pPr marL="0" algn="l" defTabSz="958931" rtl="0" eaLnBrk="1" latinLnBrk="0" hangingPunct="1">
              <a:defRPr sz="1888" kern="1200">
                <a:solidFill>
                  <a:schemeClr val="tx1"/>
                </a:solidFill>
                <a:latin typeface="+mn-lt"/>
                <a:ea typeface="+mn-ea"/>
                <a:cs typeface="+mn-cs"/>
              </a:defRPr>
            </a:lvl1pPr>
            <a:lvl2pPr marL="479466" algn="l" defTabSz="958931" rtl="0" eaLnBrk="1" latinLnBrk="0" hangingPunct="1">
              <a:defRPr sz="1888" kern="1200">
                <a:solidFill>
                  <a:schemeClr val="tx1"/>
                </a:solidFill>
                <a:latin typeface="+mn-lt"/>
                <a:ea typeface="+mn-ea"/>
                <a:cs typeface="+mn-cs"/>
              </a:defRPr>
            </a:lvl2pPr>
            <a:lvl3pPr marL="958931" algn="l" defTabSz="958931" rtl="0" eaLnBrk="1" latinLnBrk="0" hangingPunct="1">
              <a:defRPr sz="1888" kern="1200">
                <a:solidFill>
                  <a:schemeClr val="tx1"/>
                </a:solidFill>
                <a:latin typeface="+mn-lt"/>
                <a:ea typeface="+mn-ea"/>
                <a:cs typeface="+mn-cs"/>
              </a:defRPr>
            </a:lvl3pPr>
            <a:lvl4pPr marL="1438397" algn="l" defTabSz="958931" rtl="0" eaLnBrk="1" latinLnBrk="0" hangingPunct="1">
              <a:defRPr sz="1888" kern="1200">
                <a:solidFill>
                  <a:schemeClr val="tx1"/>
                </a:solidFill>
                <a:latin typeface="+mn-lt"/>
                <a:ea typeface="+mn-ea"/>
                <a:cs typeface="+mn-cs"/>
              </a:defRPr>
            </a:lvl4pPr>
            <a:lvl5pPr marL="1917863" algn="l" defTabSz="958931" rtl="0" eaLnBrk="1" latinLnBrk="0" hangingPunct="1">
              <a:defRPr sz="1888" kern="1200">
                <a:solidFill>
                  <a:schemeClr val="tx1"/>
                </a:solidFill>
                <a:latin typeface="+mn-lt"/>
                <a:ea typeface="+mn-ea"/>
                <a:cs typeface="+mn-cs"/>
              </a:defRPr>
            </a:lvl5pPr>
            <a:lvl6pPr marL="2397328" algn="l" defTabSz="958931" rtl="0" eaLnBrk="1" latinLnBrk="0" hangingPunct="1">
              <a:defRPr sz="1888" kern="1200">
                <a:solidFill>
                  <a:schemeClr val="tx1"/>
                </a:solidFill>
                <a:latin typeface="+mn-lt"/>
                <a:ea typeface="+mn-ea"/>
                <a:cs typeface="+mn-cs"/>
              </a:defRPr>
            </a:lvl6pPr>
            <a:lvl7pPr marL="2876794" algn="l" defTabSz="958931" rtl="0" eaLnBrk="1" latinLnBrk="0" hangingPunct="1">
              <a:defRPr sz="1888" kern="1200">
                <a:solidFill>
                  <a:schemeClr val="tx1"/>
                </a:solidFill>
                <a:latin typeface="+mn-lt"/>
                <a:ea typeface="+mn-ea"/>
                <a:cs typeface="+mn-cs"/>
              </a:defRPr>
            </a:lvl7pPr>
            <a:lvl8pPr marL="3356259" algn="l" defTabSz="958931" rtl="0" eaLnBrk="1" latinLnBrk="0" hangingPunct="1">
              <a:defRPr sz="1888" kern="1200">
                <a:solidFill>
                  <a:schemeClr val="tx1"/>
                </a:solidFill>
                <a:latin typeface="+mn-lt"/>
                <a:ea typeface="+mn-ea"/>
                <a:cs typeface="+mn-cs"/>
              </a:defRPr>
            </a:lvl8pPr>
            <a:lvl9pPr marL="3835725" algn="l" defTabSz="958931" rtl="0" eaLnBrk="1" latinLnBrk="0" hangingPunct="1">
              <a:defRPr sz="1888" kern="1200">
                <a:solidFill>
                  <a:schemeClr val="tx1"/>
                </a:solidFill>
                <a:latin typeface="+mn-lt"/>
                <a:ea typeface="+mn-ea"/>
                <a:cs typeface="+mn-cs"/>
              </a:defRPr>
            </a:lvl9pPr>
          </a:lstStyle>
          <a:p>
            <a:pPr algn="ctr"/>
            <a:r>
              <a:rPr lang="fr-FR" sz="1400">
                <a:solidFill>
                  <a:schemeClr val="bg1"/>
                </a:solidFill>
                <a:latin typeface="Arial" panose="020B0604020202020204" pitchFamily="34" charset="0"/>
                <a:cs typeface="Arial" panose="020B0604020202020204" pitchFamily="34" charset="0"/>
              </a:rPr>
              <a:t>Economies d’énergie</a:t>
            </a:r>
            <a:endParaRPr lang="en-US" sz="1400">
              <a:solidFill>
                <a:schemeClr val="bg1"/>
              </a:solidFill>
              <a:latin typeface="Arial" panose="020B0604020202020204" pitchFamily="34" charset="0"/>
              <a:cs typeface="Arial" panose="020B0604020202020204" pitchFamily="34" charset="0"/>
            </a:endParaRPr>
          </a:p>
        </p:txBody>
      </p:sp>
      <p:cxnSp>
        <p:nvCxnSpPr>
          <p:cNvPr id="76" name="Connecteur droit avec flèche 75">
            <a:extLst>
              <a:ext uri="{FF2B5EF4-FFF2-40B4-BE49-F238E27FC236}">
                <a16:creationId xmlns:a16="http://schemas.microsoft.com/office/drawing/2014/main" id="{B6A63F16-E77C-6124-78B5-CB3E1FF02A2F}"/>
              </a:ext>
            </a:extLst>
          </p:cNvPr>
          <p:cNvCxnSpPr>
            <a:cxnSpLocks/>
          </p:cNvCxnSpPr>
          <p:nvPr/>
        </p:nvCxnSpPr>
        <p:spPr>
          <a:xfrm flipH="1" flipV="1">
            <a:off x="2253339" y="3726347"/>
            <a:ext cx="2533502" cy="13671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ZoneTexte 19">
            <a:extLst>
              <a:ext uri="{FF2B5EF4-FFF2-40B4-BE49-F238E27FC236}">
                <a16:creationId xmlns:a16="http://schemas.microsoft.com/office/drawing/2014/main" id="{B02CF284-D33F-D4BE-78A6-6F4C201DE879}"/>
              </a:ext>
            </a:extLst>
          </p:cNvPr>
          <p:cNvSpPr txBox="1"/>
          <p:nvPr/>
        </p:nvSpPr>
        <p:spPr>
          <a:xfrm>
            <a:off x="8529247" y="4221947"/>
            <a:ext cx="1577006" cy="307635"/>
          </a:xfrm>
          <a:prstGeom prst="rect">
            <a:avLst/>
          </a:prstGeom>
          <a:noFill/>
        </p:spPr>
        <p:txBody>
          <a:bodyPr wrap="square" lIns="91301" tIns="45650" rIns="91301" bIns="45650" rtlCol="0" anchor="t">
            <a:spAutoFit/>
          </a:bodyPr>
          <a:lstStyle>
            <a:defPPr>
              <a:defRPr lang="fr-FR"/>
            </a:defPPr>
            <a:lvl1pPr marL="0" algn="l" defTabSz="958931" rtl="0" eaLnBrk="1" latinLnBrk="0" hangingPunct="1">
              <a:defRPr sz="1888" kern="1200">
                <a:solidFill>
                  <a:schemeClr val="tx1"/>
                </a:solidFill>
                <a:latin typeface="+mn-lt"/>
                <a:ea typeface="+mn-ea"/>
                <a:cs typeface="+mn-cs"/>
              </a:defRPr>
            </a:lvl1pPr>
            <a:lvl2pPr marL="479466" algn="l" defTabSz="958931" rtl="0" eaLnBrk="1" latinLnBrk="0" hangingPunct="1">
              <a:defRPr sz="1888" kern="1200">
                <a:solidFill>
                  <a:schemeClr val="tx1"/>
                </a:solidFill>
                <a:latin typeface="+mn-lt"/>
                <a:ea typeface="+mn-ea"/>
                <a:cs typeface="+mn-cs"/>
              </a:defRPr>
            </a:lvl2pPr>
            <a:lvl3pPr marL="958931" algn="l" defTabSz="958931" rtl="0" eaLnBrk="1" latinLnBrk="0" hangingPunct="1">
              <a:defRPr sz="1888" kern="1200">
                <a:solidFill>
                  <a:schemeClr val="tx1"/>
                </a:solidFill>
                <a:latin typeface="+mn-lt"/>
                <a:ea typeface="+mn-ea"/>
                <a:cs typeface="+mn-cs"/>
              </a:defRPr>
            </a:lvl3pPr>
            <a:lvl4pPr marL="1438397" algn="l" defTabSz="958931" rtl="0" eaLnBrk="1" latinLnBrk="0" hangingPunct="1">
              <a:defRPr sz="1888" kern="1200">
                <a:solidFill>
                  <a:schemeClr val="tx1"/>
                </a:solidFill>
                <a:latin typeface="+mn-lt"/>
                <a:ea typeface="+mn-ea"/>
                <a:cs typeface="+mn-cs"/>
              </a:defRPr>
            </a:lvl4pPr>
            <a:lvl5pPr marL="1917863" algn="l" defTabSz="958931" rtl="0" eaLnBrk="1" latinLnBrk="0" hangingPunct="1">
              <a:defRPr sz="1888" kern="1200">
                <a:solidFill>
                  <a:schemeClr val="tx1"/>
                </a:solidFill>
                <a:latin typeface="+mn-lt"/>
                <a:ea typeface="+mn-ea"/>
                <a:cs typeface="+mn-cs"/>
              </a:defRPr>
            </a:lvl5pPr>
            <a:lvl6pPr marL="2397328" algn="l" defTabSz="958931" rtl="0" eaLnBrk="1" latinLnBrk="0" hangingPunct="1">
              <a:defRPr sz="1888" kern="1200">
                <a:solidFill>
                  <a:schemeClr val="tx1"/>
                </a:solidFill>
                <a:latin typeface="+mn-lt"/>
                <a:ea typeface="+mn-ea"/>
                <a:cs typeface="+mn-cs"/>
              </a:defRPr>
            </a:lvl6pPr>
            <a:lvl7pPr marL="2876794" algn="l" defTabSz="958931" rtl="0" eaLnBrk="1" latinLnBrk="0" hangingPunct="1">
              <a:defRPr sz="1888" kern="1200">
                <a:solidFill>
                  <a:schemeClr val="tx1"/>
                </a:solidFill>
                <a:latin typeface="+mn-lt"/>
                <a:ea typeface="+mn-ea"/>
                <a:cs typeface="+mn-cs"/>
              </a:defRPr>
            </a:lvl7pPr>
            <a:lvl8pPr marL="3356259" algn="l" defTabSz="958931" rtl="0" eaLnBrk="1" latinLnBrk="0" hangingPunct="1">
              <a:defRPr sz="1888" kern="1200">
                <a:solidFill>
                  <a:schemeClr val="tx1"/>
                </a:solidFill>
                <a:latin typeface="+mn-lt"/>
                <a:ea typeface="+mn-ea"/>
                <a:cs typeface="+mn-cs"/>
              </a:defRPr>
            </a:lvl8pPr>
            <a:lvl9pPr marL="3835725" algn="l" defTabSz="958931" rtl="0" eaLnBrk="1" latinLnBrk="0" hangingPunct="1">
              <a:defRPr sz="1888" kern="1200">
                <a:solidFill>
                  <a:schemeClr val="tx1"/>
                </a:solidFill>
                <a:latin typeface="+mn-lt"/>
                <a:ea typeface="+mn-ea"/>
                <a:cs typeface="+mn-cs"/>
              </a:defRPr>
            </a:lvl9pPr>
          </a:lstStyle>
          <a:p>
            <a:pPr algn="ctr"/>
            <a:r>
              <a:rPr lang="fr-FR" sz="1400" b="1">
                <a:solidFill>
                  <a:schemeClr val="tx2">
                    <a:lumMod val="75000"/>
                  </a:schemeClr>
                </a:solidFill>
                <a:latin typeface="Arial" panose="020B0604020202020204" pitchFamily="34" charset="0"/>
                <a:cs typeface="Arial" panose="020B0604020202020204" pitchFamily="34" charset="0"/>
              </a:rPr>
              <a:t>2. génèrent</a:t>
            </a:r>
            <a:endParaRPr lang="en-US" sz="1400" b="1">
              <a:solidFill>
                <a:schemeClr val="tx2">
                  <a:lumMod val="75000"/>
                </a:schemeClr>
              </a:solidFill>
              <a:latin typeface="Arial" panose="020B0604020202020204" pitchFamily="34" charset="0"/>
              <a:cs typeface="Arial" panose="020B0604020202020204" pitchFamily="34" charset="0"/>
            </a:endParaRPr>
          </a:p>
        </p:txBody>
      </p:sp>
      <p:sp>
        <p:nvSpPr>
          <p:cNvPr id="54" name="Rectangle : coins arrondis 53">
            <a:extLst>
              <a:ext uri="{FF2B5EF4-FFF2-40B4-BE49-F238E27FC236}">
                <a16:creationId xmlns:a16="http://schemas.microsoft.com/office/drawing/2014/main" id="{118CE83F-C83B-8B44-918D-6845168FB8A4}"/>
              </a:ext>
            </a:extLst>
          </p:cNvPr>
          <p:cNvSpPr/>
          <p:nvPr/>
        </p:nvSpPr>
        <p:spPr>
          <a:xfrm>
            <a:off x="2900500" y="4225620"/>
            <a:ext cx="1577006" cy="46327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5" name="ZoneTexte 54">
            <a:extLst>
              <a:ext uri="{FF2B5EF4-FFF2-40B4-BE49-F238E27FC236}">
                <a16:creationId xmlns:a16="http://schemas.microsoft.com/office/drawing/2014/main" id="{353D0008-4641-9C46-FC89-86CA10198647}"/>
              </a:ext>
            </a:extLst>
          </p:cNvPr>
          <p:cNvSpPr txBox="1"/>
          <p:nvPr/>
        </p:nvSpPr>
        <p:spPr>
          <a:xfrm>
            <a:off x="2862399" y="4303978"/>
            <a:ext cx="1577006" cy="307635"/>
          </a:xfrm>
          <a:prstGeom prst="rect">
            <a:avLst/>
          </a:prstGeom>
          <a:noFill/>
        </p:spPr>
        <p:txBody>
          <a:bodyPr wrap="square" lIns="91301" tIns="45650" rIns="91301" bIns="45650" rtlCol="0" anchor="t">
            <a:spAutoFit/>
          </a:bodyPr>
          <a:lstStyle>
            <a:defPPr>
              <a:defRPr lang="fr-FR"/>
            </a:defPPr>
            <a:lvl1pPr marL="0" algn="l" defTabSz="958931" rtl="0" eaLnBrk="1" latinLnBrk="0" hangingPunct="1">
              <a:defRPr sz="1888" kern="1200">
                <a:solidFill>
                  <a:schemeClr val="tx1"/>
                </a:solidFill>
                <a:latin typeface="+mn-lt"/>
                <a:ea typeface="+mn-ea"/>
                <a:cs typeface="+mn-cs"/>
              </a:defRPr>
            </a:lvl1pPr>
            <a:lvl2pPr marL="479466" algn="l" defTabSz="958931" rtl="0" eaLnBrk="1" latinLnBrk="0" hangingPunct="1">
              <a:defRPr sz="1888" kern="1200">
                <a:solidFill>
                  <a:schemeClr val="tx1"/>
                </a:solidFill>
                <a:latin typeface="+mn-lt"/>
                <a:ea typeface="+mn-ea"/>
                <a:cs typeface="+mn-cs"/>
              </a:defRPr>
            </a:lvl2pPr>
            <a:lvl3pPr marL="958931" algn="l" defTabSz="958931" rtl="0" eaLnBrk="1" latinLnBrk="0" hangingPunct="1">
              <a:defRPr sz="1888" kern="1200">
                <a:solidFill>
                  <a:schemeClr val="tx1"/>
                </a:solidFill>
                <a:latin typeface="+mn-lt"/>
                <a:ea typeface="+mn-ea"/>
                <a:cs typeface="+mn-cs"/>
              </a:defRPr>
            </a:lvl3pPr>
            <a:lvl4pPr marL="1438397" algn="l" defTabSz="958931" rtl="0" eaLnBrk="1" latinLnBrk="0" hangingPunct="1">
              <a:defRPr sz="1888" kern="1200">
                <a:solidFill>
                  <a:schemeClr val="tx1"/>
                </a:solidFill>
                <a:latin typeface="+mn-lt"/>
                <a:ea typeface="+mn-ea"/>
                <a:cs typeface="+mn-cs"/>
              </a:defRPr>
            </a:lvl4pPr>
            <a:lvl5pPr marL="1917863" algn="l" defTabSz="958931" rtl="0" eaLnBrk="1" latinLnBrk="0" hangingPunct="1">
              <a:defRPr sz="1888" kern="1200">
                <a:solidFill>
                  <a:schemeClr val="tx1"/>
                </a:solidFill>
                <a:latin typeface="+mn-lt"/>
                <a:ea typeface="+mn-ea"/>
                <a:cs typeface="+mn-cs"/>
              </a:defRPr>
            </a:lvl5pPr>
            <a:lvl6pPr marL="2397328" algn="l" defTabSz="958931" rtl="0" eaLnBrk="1" latinLnBrk="0" hangingPunct="1">
              <a:defRPr sz="1888" kern="1200">
                <a:solidFill>
                  <a:schemeClr val="tx1"/>
                </a:solidFill>
                <a:latin typeface="+mn-lt"/>
                <a:ea typeface="+mn-ea"/>
                <a:cs typeface="+mn-cs"/>
              </a:defRPr>
            </a:lvl6pPr>
            <a:lvl7pPr marL="2876794" algn="l" defTabSz="958931" rtl="0" eaLnBrk="1" latinLnBrk="0" hangingPunct="1">
              <a:defRPr sz="1888" kern="1200">
                <a:solidFill>
                  <a:schemeClr val="tx1"/>
                </a:solidFill>
                <a:latin typeface="+mn-lt"/>
                <a:ea typeface="+mn-ea"/>
                <a:cs typeface="+mn-cs"/>
              </a:defRPr>
            </a:lvl7pPr>
            <a:lvl8pPr marL="3356259" algn="l" defTabSz="958931" rtl="0" eaLnBrk="1" latinLnBrk="0" hangingPunct="1">
              <a:defRPr sz="1888" kern="1200">
                <a:solidFill>
                  <a:schemeClr val="tx1"/>
                </a:solidFill>
                <a:latin typeface="+mn-lt"/>
                <a:ea typeface="+mn-ea"/>
                <a:cs typeface="+mn-cs"/>
              </a:defRPr>
            </a:lvl8pPr>
            <a:lvl9pPr marL="3835725" algn="l" defTabSz="958931" rtl="0" eaLnBrk="1" latinLnBrk="0" hangingPunct="1">
              <a:defRPr sz="1888" kern="1200">
                <a:solidFill>
                  <a:schemeClr val="tx1"/>
                </a:solidFill>
                <a:latin typeface="+mn-lt"/>
                <a:ea typeface="+mn-ea"/>
                <a:cs typeface="+mn-cs"/>
              </a:defRPr>
            </a:lvl9pPr>
          </a:lstStyle>
          <a:p>
            <a:pPr algn="ctr"/>
            <a:r>
              <a:rPr lang="fr-FR" sz="1400" b="1">
                <a:solidFill>
                  <a:schemeClr val="tx2">
                    <a:lumMod val="75000"/>
                  </a:schemeClr>
                </a:solidFill>
                <a:latin typeface="Arial" panose="020B0604020202020204" pitchFamily="34" charset="0"/>
                <a:cs typeface="Arial" panose="020B0604020202020204" pitchFamily="34" charset="0"/>
              </a:rPr>
              <a:t>3. remboursent</a:t>
            </a:r>
            <a:endParaRPr lang="en-US" sz="1400" b="1">
              <a:solidFill>
                <a:schemeClr val="tx2">
                  <a:lumMod val="75000"/>
                </a:schemeClr>
              </a:solidFill>
              <a:latin typeface="Arial" panose="020B0604020202020204" pitchFamily="34" charset="0"/>
              <a:cs typeface="Arial" panose="020B0604020202020204" pitchFamily="34" charset="0"/>
            </a:endParaRPr>
          </a:p>
        </p:txBody>
      </p:sp>
      <p:cxnSp>
        <p:nvCxnSpPr>
          <p:cNvPr id="33" name="Connecteur droit avec flèche 32">
            <a:extLst>
              <a:ext uri="{FF2B5EF4-FFF2-40B4-BE49-F238E27FC236}">
                <a16:creationId xmlns:a16="http://schemas.microsoft.com/office/drawing/2014/main" id="{24DCE101-B9BB-4F4C-C24F-9C1312D9346B}"/>
              </a:ext>
            </a:extLst>
          </p:cNvPr>
          <p:cNvCxnSpPr>
            <a:cxnSpLocks/>
          </p:cNvCxnSpPr>
          <p:nvPr/>
        </p:nvCxnSpPr>
        <p:spPr>
          <a:xfrm flipV="1">
            <a:off x="2706847" y="2931983"/>
            <a:ext cx="7661654" cy="481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Rectangle : coins arrondis 23">
            <a:extLst>
              <a:ext uri="{FF2B5EF4-FFF2-40B4-BE49-F238E27FC236}">
                <a16:creationId xmlns:a16="http://schemas.microsoft.com/office/drawing/2014/main" id="{75D30D55-7BBD-777A-B7C2-5A97B3F677B9}"/>
              </a:ext>
            </a:extLst>
          </p:cNvPr>
          <p:cNvSpPr/>
          <p:nvPr/>
        </p:nvSpPr>
        <p:spPr>
          <a:xfrm>
            <a:off x="5653936" y="2463684"/>
            <a:ext cx="1367624" cy="97604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5" name="ZoneTexte 24">
            <a:extLst>
              <a:ext uri="{FF2B5EF4-FFF2-40B4-BE49-F238E27FC236}">
                <a16:creationId xmlns:a16="http://schemas.microsoft.com/office/drawing/2014/main" id="{E21A04C1-BA02-C318-E456-679FCDD9FACC}"/>
              </a:ext>
            </a:extLst>
          </p:cNvPr>
          <p:cNvSpPr txBox="1"/>
          <p:nvPr/>
        </p:nvSpPr>
        <p:spPr>
          <a:xfrm>
            <a:off x="5433236" y="2778165"/>
            <a:ext cx="1577006" cy="307635"/>
          </a:xfrm>
          <a:prstGeom prst="rect">
            <a:avLst/>
          </a:prstGeom>
          <a:noFill/>
        </p:spPr>
        <p:txBody>
          <a:bodyPr wrap="square" lIns="91301" tIns="45650" rIns="91301" bIns="45650" rtlCol="0" anchor="t">
            <a:spAutoFit/>
          </a:bodyPr>
          <a:lstStyle>
            <a:defPPr>
              <a:defRPr lang="fr-FR"/>
            </a:defPPr>
            <a:lvl1pPr marL="0" algn="l" defTabSz="958931" rtl="0" eaLnBrk="1" latinLnBrk="0" hangingPunct="1">
              <a:defRPr sz="1888" kern="1200">
                <a:solidFill>
                  <a:schemeClr val="tx1"/>
                </a:solidFill>
                <a:latin typeface="+mn-lt"/>
                <a:ea typeface="+mn-ea"/>
                <a:cs typeface="+mn-cs"/>
              </a:defRPr>
            </a:lvl1pPr>
            <a:lvl2pPr marL="479466" algn="l" defTabSz="958931" rtl="0" eaLnBrk="1" latinLnBrk="0" hangingPunct="1">
              <a:defRPr sz="1888" kern="1200">
                <a:solidFill>
                  <a:schemeClr val="tx1"/>
                </a:solidFill>
                <a:latin typeface="+mn-lt"/>
                <a:ea typeface="+mn-ea"/>
                <a:cs typeface="+mn-cs"/>
              </a:defRPr>
            </a:lvl2pPr>
            <a:lvl3pPr marL="958931" algn="l" defTabSz="958931" rtl="0" eaLnBrk="1" latinLnBrk="0" hangingPunct="1">
              <a:defRPr sz="1888" kern="1200">
                <a:solidFill>
                  <a:schemeClr val="tx1"/>
                </a:solidFill>
                <a:latin typeface="+mn-lt"/>
                <a:ea typeface="+mn-ea"/>
                <a:cs typeface="+mn-cs"/>
              </a:defRPr>
            </a:lvl3pPr>
            <a:lvl4pPr marL="1438397" algn="l" defTabSz="958931" rtl="0" eaLnBrk="1" latinLnBrk="0" hangingPunct="1">
              <a:defRPr sz="1888" kern="1200">
                <a:solidFill>
                  <a:schemeClr val="tx1"/>
                </a:solidFill>
                <a:latin typeface="+mn-lt"/>
                <a:ea typeface="+mn-ea"/>
                <a:cs typeface="+mn-cs"/>
              </a:defRPr>
            </a:lvl4pPr>
            <a:lvl5pPr marL="1917863" algn="l" defTabSz="958931" rtl="0" eaLnBrk="1" latinLnBrk="0" hangingPunct="1">
              <a:defRPr sz="1888" kern="1200">
                <a:solidFill>
                  <a:schemeClr val="tx1"/>
                </a:solidFill>
                <a:latin typeface="+mn-lt"/>
                <a:ea typeface="+mn-ea"/>
                <a:cs typeface="+mn-cs"/>
              </a:defRPr>
            </a:lvl5pPr>
            <a:lvl6pPr marL="2397328" algn="l" defTabSz="958931" rtl="0" eaLnBrk="1" latinLnBrk="0" hangingPunct="1">
              <a:defRPr sz="1888" kern="1200">
                <a:solidFill>
                  <a:schemeClr val="tx1"/>
                </a:solidFill>
                <a:latin typeface="+mn-lt"/>
                <a:ea typeface="+mn-ea"/>
                <a:cs typeface="+mn-cs"/>
              </a:defRPr>
            </a:lvl6pPr>
            <a:lvl7pPr marL="2876794" algn="l" defTabSz="958931" rtl="0" eaLnBrk="1" latinLnBrk="0" hangingPunct="1">
              <a:defRPr sz="1888" kern="1200">
                <a:solidFill>
                  <a:schemeClr val="tx1"/>
                </a:solidFill>
                <a:latin typeface="+mn-lt"/>
                <a:ea typeface="+mn-ea"/>
                <a:cs typeface="+mn-cs"/>
              </a:defRPr>
            </a:lvl7pPr>
            <a:lvl8pPr marL="3356259" algn="l" defTabSz="958931" rtl="0" eaLnBrk="1" latinLnBrk="0" hangingPunct="1">
              <a:defRPr sz="1888" kern="1200">
                <a:solidFill>
                  <a:schemeClr val="tx1"/>
                </a:solidFill>
                <a:latin typeface="+mn-lt"/>
                <a:ea typeface="+mn-ea"/>
                <a:cs typeface="+mn-cs"/>
              </a:defRPr>
            </a:lvl8pPr>
            <a:lvl9pPr marL="3835725" algn="l" defTabSz="958931" rtl="0" eaLnBrk="1" latinLnBrk="0" hangingPunct="1">
              <a:defRPr sz="1888" kern="1200">
                <a:solidFill>
                  <a:schemeClr val="tx1"/>
                </a:solidFill>
                <a:latin typeface="+mn-lt"/>
                <a:ea typeface="+mn-ea"/>
                <a:cs typeface="+mn-cs"/>
              </a:defRPr>
            </a:lvl9pPr>
          </a:lstStyle>
          <a:p>
            <a:pPr marL="342900" indent="-342900" algn="ctr">
              <a:buAutoNum type="arabicPeriod"/>
            </a:pPr>
            <a:r>
              <a:rPr lang="fr-FR" sz="1400" b="1">
                <a:solidFill>
                  <a:schemeClr val="tx2">
                    <a:lumMod val="75000"/>
                  </a:schemeClr>
                </a:solidFill>
                <a:latin typeface="Arial" panose="020B0604020202020204" pitchFamily="34" charset="0"/>
                <a:cs typeface="Arial" panose="020B0604020202020204" pitchFamily="34" charset="0"/>
              </a:rPr>
              <a:t>Finance</a:t>
            </a:r>
            <a:endParaRPr lang="en-US" sz="1400" b="1">
              <a:solidFill>
                <a:schemeClr val="tx2">
                  <a:lumMod val="75000"/>
                </a:schemeClr>
              </a:solidFill>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B2913E1F-AF06-D3CB-ABBD-47AE8ECE60E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6023" t="39889" r="83000" b="15502"/>
          <a:stretch/>
        </p:blipFill>
        <p:spPr>
          <a:xfrm>
            <a:off x="4837670" y="4346169"/>
            <a:ext cx="1350473" cy="1513269"/>
          </a:xfrm>
          <a:prstGeom prst="rect">
            <a:avLst/>
          </a:prstGeom>
        </p:spPr>
      </p:pic>
      <p:sp>
        <p:nvSpPr>
          <p:cNvPr id="10" name="ZoneTexte 9">
            <a:extLst>
              <a:ext uri="{FF2B5EF4-FFF2-40B4-BE49-F238E27FC236}">
                <a16:creationId xmlns:a16="http://schemas.microsoft.com/office/drawing/2014/main" id="{56816253-96D9-0AA0-22F7-8CBFD6BE5EC4}"/>
              </a:ext>
            </a:extLst>
          </p:cNvPr>
          <p:cNvSpPr txBox="1"/>
          <p:nvPr/>
        </p:nvSpPr>
        <p:spPr>
          <a:xfrm>
            <a:off x="4663232" y="4889270"/>
            <a:ext cx="1577006" cy="523079"/>
          </a:xfrm>
          <a:prstGeom prst="rect">
            <a:avLst/>
          </a:prstGeom>
          <a:noFill/>
        </p:spPr>
        <p:txBody>
          <a:bodyPr wrap="square" lIns="91301" tIns="45650" rIns="91301" bIns="45650" rtlCol="0" anchor="t">
            <a:spAutoFit/>
          </a:bodyPr>
          <a:lstStyle>
            <a:defPPr>
              <a:defRPr lang="fr-FR"/>
            </a:defPPr>
            <a:lvl1pPr marL="0" algn="l" defTabSz="958931" rtl="0" eaLnBrk="1" latinLnBrk="0" hangingPunct="1">
              <a:defRPr sz="1888" kern="1200">
                <a:solidFill>
                  <a:schemeClr val="tx1"/>
                </a:solidFill>
                <a:latin typeface="+mn-lt"/>
                <a:ea typeface="+mn-ea"/>
                <a:cs typeface="+mn-cs"/>
              </a:defRPr>
            </a:lvl1pPr>
            <a:lvl2pPr marL="479466" algn="l" defTabSz="958931" rtl="0" eaLnBrk="1" latinLnBrk="0" hangingPunct="1">
              <a:defRPr sz="1888" kern="1200">
                <a:solidFill>
                  <a:schemeClr val="tx1"/>
                </a:solidFill>
                <a:latin typeface="+mn-lt"/>
                <a:ea typeface="+mn-ea"/>
                <a:cs typeface="+mn-cs"/>
              </a:defRPr>
            </a:lvl2pPr>
            <a:lvl3pPr marL="958931" algn="l" defTabSz="958931" rtl="0" eaLnBrk="1" latinLnBrk="0" hangingPunct="1">
              <a:defRPr sz="1888" kern="1200">
                <a:solidFill>
                  <a:schemeClr val="tx1"/>
                </a:solidFill>
                <a:latin typeface="+mn-lt"/>
                <a:ea typeface="+mn-ea"/>
                <a:cs typeface="+mn-cs"/>
              </a:defRPr>
            </a:lvl3pPr>
            <a:lvl4pPr marL="1438397" algn="l" defTabSz="958931" rtl="0" eaLnBrk="1" latinLnBrk="0" hangingPunct="1">
              <a:defRPr sz="1888" kern="1200">
                <a:solidFill>
                  <a:schemeClr val="tx1"/>
                </a:solidFill>
                <a:latin typeface="+mn-lt"/>
                <a:ea typeface="+mn-ea"/>
                <a:cs typeface="+mn-cs"/>
              </a:defRPr>
            </a:lvl4pPr>
            <a:lvl5pPr marL="1917863" algn="l" defTabSz="958931" rtl="0" eaLnBrk="1" latinLnBrk="0" hangingPunct="1">
              <a:defRPr sz="1888" kern="1200">
                <a:solidFill>
                  <a:schemeClr val="tx1"/>
                </a:solidFill>
                <a:latin typeface="+mn-lt"/>
                <a:ea typeface="+mn-ea"/>
                <a:cs typeface="+mn-cs"/>
              </a:defRPr>
            </a:lvl5pPr>
            <a:lvl6pPr marL="2397328" algn="l" defTabSz="958931" rtl="0" eaLnBrk="1" latinLnBrk="0" hangingPunct="1">
              <a:defRPr sz="1888" kern="1200">
                <a:solidFill>
                  <a:schemeClr val="tx1"/>
                </a:solidFill>
                <a:latin typeface="+mn-lt"/>
                <a:ea typeface="+mn-ea"/>
                <a:cs typeface="+mn-cs"/>
              </a:defRPr>
            </a:lvl6pPr>
            <a:lvl7pPr marL="2876794" algn="l" defTabSz="958931" rtl="0" eaLnBrk="1" latinLnBrk="0" hangingPunct="1">
              <a:defRPr sz="1888" kern="1200">
                <a:solidFill>
                  <a:schemeClr val="tx1"/>
                </a:solidFill>
                <a:latin typeface="+mn-lt"/>
                <a:ea typeface="+mn-ea"/>
                <a:cs typeface="+mn-cs"/>
              </a:defRPr>
            </a:lvl7pPr>
            <a:lvl8pPr marL="3356259" algn="l" defTabSz="958931" rtl="0" eaLnBrk="1" latinLnBrk="0" hangingPunct="1">
              <a:defRPr sz="1888" kern="1200">
                <a:solidFill>
                  <a:schemeClr val="tx1"/>
                </a:solidFill>
                <a:latin typeface="+mn-lt"/>
                <a:ea typeface="+mn-ea"/>
                <a:cs typeface="+mn-cs"/>
              </a:defRPr>
            </a:lvl8pPr>
            <a:lvl9pPr marL="3835725" algn="l" defTabSz="958931" rtl="0" eaLnBrk="1" latinLnBrk="0" hangingPunct="1">
              <a:defRPr sz="1888" kern="1200">
                <a:solidFill>
                  <a:schemeClr val="tx1"/>
                </a:solidFill>
                <a:latin typeface="+mn-lt"/>
                <a:ea typeface="+mn-ea"/>
                <a:cs typeface="+mn-cs"/>
              </a:defRPr>
            </a:lvl9pPr>
          </a:lstStyle>
          <a:p>
            <a:pPr algn="ctr"/>
            <a:r>
              <a:rPr lang="fr-FR" sz="1400">
                <a:solidFill>
                  <a:schemeClr val="bg1"/>
                </a:solidFill>
                <a:latin typeface="Arial" panose="020B0604020202020204" pitchFamily="34" charset="0"/>
                <a:cs typeface="Arial" panose="020B0604020202020204" pitchFamily="34" charset="0"/>
              </a:rPr>
              <a:t>Economies financières</a:t>
            </a:r>
            <a:endParaRPr lang="en-US" sz="1400">
              <a:solidFill>
                <a:schemeClr val="bg1"/>
              </a:solidFill>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95BD7B1A-1168-0593-C36E-DFB7E465C5D5}"/>
              </a:ext>
            </a:extLst>
          </p:cNvPr>
          <p:cNvSpPr txBox="1"/>
          <p:nvPr/>
        </p:nvSpPr>
        <p:spPr>
          <a:xfrm>
            <a:off x="413805" y="2334303"/>
            <a:ext cx="1999202" cy="338413"/>
          </a:xfrm>
          <a:prstGeom prst="rect">
            <a:avLst/>
          </a:prstGeom>
          <a:noFill/>
        </p:spPr>
        <p:txBody>
          <a:bodyPr wrap="square" lIns="91301" tIns="45650" rIns="91301" bIns="45650" rtlCol="0" anchor="t">
            <a:spAutoFit/>
          </a:bodyPr>
          <a:lstStyle>
            <a:defPPr>
              <a:defRPr lang="fr-FR"/>
            </a:defPPr>
            <a:lvl1pPr marL="0" algn="l" defTabSz="958931" rtl="0" eaLnBrk="1" latinLnBrk="0" hangingPunct="1">
              <a:defRPr sz="1888" kern="1200">
                <a:solidFill>
                  <a:schemeClr val="tx1"/>
                </a:solidFill>
                <a:latin typeface="+mn-lt"/>
                <a:ea typeface="+mn-ea"/>
                <a:cs typeface="+mn-cs"/>
              </a:defRPr>
            </a:lvl1pPr>
            <a:lvl2pPr marL="479466" algn="l" defTabSz="958931" rtl="0" eaLnBrk="1" latinLnBrk="0" hangingPunct="1">
              <a:defRPr sz="1888" kern="1200">
                <a:solidFill>
                  <a:schemeClr val="tx1"/>
                </a:solidFill>
                <a:latin typeface="+mn-lt"/>
                <a:ea typeface="+mn-ea"/>
                <a:cs typeface="+mn-cs"/>
              </a:defRPr>
            </a:lvl2pPr>
            <a:lvl3pPr marL="958931" algn="l" defTabSz="958931" rtl="0" eaLnBrk="1" latinLnBrk="0" hangingPunct="1">
              <a:defRPr sz="1888" kern="1200">
                <a:solidFill>
                  <a:schemeClr val="tx1"/>
                </a:solidFill>
                <a:latin typeface="+mn-lt"/>
                <a:ea typeface="+mn-ea"/>
                <a:cs typeface="+mn-cs"/>
              </a:defRPr>
            </a:lvl3pPr>
            <a:lvl4pPr marL="1438397" algn="l" defTabSz="958931" rtl="0" eaLnBrk="1" latinLnBrk="0" hangingPunct="1">
              <a:defRPr sz="1888" kern="1200">
                <a:solidFill>
                  <a:schemeClr val="tx1"/>
                </a:solidFill>
                <a:latin typeface="+mn-lt"/>
                <a:ea typeface="+mn-ea"/>
                <a:cs typeface="+mn-cs"/>
              </a:defRPr>
            </a:lvl4pPr>
            <a:lvl5pPr marL="1917863" algn="l" defTabSz="958931" rtl="0" eaLnBrk="1" latinLnBrk="0" hangingPunct="1">
              <a:defRPr sz="1888" kern="1200">
                <a:solidFill>
                  <a:schemeClr val="tx1"/>
                </a:solidFill>
                <a:latin typeface="+mn-lt"/>
                <a:ea typeface="+mn-ea"/>
                <a:cs typeface="+mn-cs"/>
              </a:defRPr>
            </a:lvl5pPr>
            <a:lvl6pPr marL="2397328" algn="l" defTabSz="958931" rtl="0" eaLnBrk="1" latinLnBrk="0" hangingPunct="1">
              <a:defRPr sz="1888" kern="1200">
                <a:solidFill>
                  <a:schemeClr val="tx1"/>
                </a:solidFill>
                <a:latin typeface="+mn-lt"/>
                <a:ea typeface="+mn-ea"/>
                <a:cs typeface="+mn-cs"/>
              </a:defRPr>
            </a:lvl6pPr>
            <a:lvl7pPr marL="2876794" algn="l" defTabSz="958931" rtl="0" eaLnBrk="1" latinLnBrk="0" hangingPunct="1">
              <a:defRPr sz="1888" kern="1200">
                <a:solidFill>
                  <a:schemeClr val="tx1"/>
                </a:solidFill>
                <a:latin typeface="+mn-lt"/>
                <a:ea typeface="+mn-ea"/>
                <a:cs typeface="+mn-cs"/>
              </a:defRPr>
            </a:lvl7pPr>
            <a:lvl8pPr marL="3356259" algn="l" defTabSz="958931" rtl="0" eaLnBrk="1" latinLnBrk="0" hangingPunct="1">
              <a:defRPr sz="1888" kern="1200">
                <a:solidFill>
                  <a:schemeClr val="tx1"/>
                </a:solidFill>
                <a:latin typeface="+mn-lt"/>
                <a:ea typeface="+mn-ea"/>
                <a:cs typeface="+mn-cs"/>
              </a:defRPr>
            </a:lvl8pPr>
            <a:lvl9pPr marL="3835725" algn="l" defTabSz="958931" rtl="0" eaLnBrk="1" latinLnBrk="0" hangingPunct="1">
              <a:defRPr sz="1888" kern="1200">
                <a:solidFill>
                  <a:schemeClr val="tx1"/>
                </a:solidFill>
                <a:latin typeface="+mn-lt"/>
                <a:ea typeface="+mn-ea"/>
                <a:cs typeface="+mn-cs"/>
              </a:defRPr>
            </a:lvl9pPr>
          </a:lstStyle>
          <a:p>
            <a:pPr algn="ctr"/>
            <a:r>
              <a:rPr lang="fr-FR" sz="1600" b="1">
                <a:solidFill>
                  <a:schemeClr val="bg1"/>
                </a:solidFill>
                <a:latin typeface="Arial" panose="020B0604020202020204" pitchFamily="34" charset="0"/>
                <a:cs typeface="Arial" panose="020B0604020202020204" pitchFamily="34" charset="0"/>
              </a:rPr>
              <a:t>Subventions</a:t>
            </a:r>
            <a:endParaRPr lang="fr-FR"/>
          </a:p>
        </p:txBody>
      </p:sp>
      <p:sp>
        <p:nvSpPr>
          <p:cNvPr id="17" name="ZoneTexte 16">
            <a:extLst>
              <a:ext uri="{FF2B5EF4-FFF2-40B4-BE49-F238E27FC236}">
                <a16:creationId xmlns:a16="http://schemas.microsoft.com/office/drawing/2014/main" id="{4A106CFB-340C-3C07-9CDE-221F6A191931}"/>
              </a:ext>
            </a:extLst>
          </p:cNvPr>
          <p:cNvSpPr txBox="1"/>
          <p:nvPr/>
        </p:nvSpPr>
        <p:spPr>
          <a:xfrm>
            <a:off x="517829" y="3286119"/>
            <a:ext cx="1642807" cy="584634"/>
          </a:xfrm>
          <a:prstGeom prst="rect">
            <a:avLst/>
          </a:prstGeom>
          <a:noFill/>
        </p:spPr>
        <p:txBody>
          <a:bodyPr wrap="square" lIns="91301" tIns="45650" rIns="91301" bIns="45650" rtlCol="0" anchor="t">
            <a:spAutoFit/>
          </a:bodyPr>
          <a:lstStyle>
            <a:defPPr>
              <a:defRPr lang="fr-FR"/>
            </a:defPPr>
            <a:lvl1pPr marL="0" algn="l" defTabSz="958931" rtl="0" eaLnBrk="1" latinLnBrk="0" hangingPunct="1">
              <a:defRPr sz="1888" kern="1200">
                <a:solidFill>
                  <a:schemeClr val="tx1"/>
                </a:solidFill>
                <a:latin typeface="+mn-lt"/>
                <a:ea typeface="+mn-ea"/>
                <a:cs typeface="+mn-cs"/>
              </a:defRPr>
            </a:lvl1pPr>
            <a:lvl2pPr marL="479466" algn="l" defTabSz="958931" rtl="0" eaLnBrk="1" latinLnBrk="0" hangingPunct="1">
              <a:defRPr sz="1888" kern="1200">
                <a:solidFill>
                  <a:schemeClr val="tx1"/>
                </a:solidFill>
                <a:latin typeface="+mn-lt"/>
                <a:ea typeface="+mn-ea"/>
                <a:cs typeface="+mn-cs"/>
              </a:defRPr>
            </a:lvl2pPr>
            <a:lvl3pPr marL="958931" algn="l" defTabSz="958931" rtl="0" eaLnBrk="1" latinLnBrk="0" hangingPunct="1">
              <a:defRPr sz="1888" kern="1200">
                <a:solidFill>
                  <a:schemeClr val="tx1"/>
                </a:solidFill>
                <a:latin typeface="+mn-lt"/>
                <a:ea typeface="+mn-ea"/>
                <a:cs typeface="+mn-cs"/>
              </a:defRPr>
            </a:lvl3pPr>
            <a:lvl4pPr marL="1438397" algn="l" defTabSz="958931" rtl="0" eaLnBrk="1" latinLnBrk="0" hangingPunct="1">
              <a:defRPr sz="1888" kern="1200">
                <a:solidFill>
                  <a:schemeClr val="tx1"/>
                </a:solidFill>
                <a:latin typeface="+mn-lt"/>
                <a:ea typeface="+mn-ea"/>
                <a:cs typeface="+mn-cs"/>
              </a:defRPr>
            </a:lvl4pPr>
            <a:lvl5pPr marL="1917863" algn="l" defTabSz="958931" rtl="0" eaLnBrk="1" latinLnBrk="0" hangingPunct="1">
              <a:defRPr sz="1888" kern="1200">
                <a:solidFill>
                  <a:schemeClr val="tx1"/>
                </a:solidFill>
                <a:latin typeface="+mn-lt"/>
                <a:ea typeface="+mn-ea"/>
                <a:cs typeface="+mn-cs"/>
              </a:defRPr>
            </a:lvl5pPr>
            <a:lvl6pPr marL="2397328" algn="l" defTabSz="958931" rtl="0" eaLnBrk="1" latinLnBrk="0" hangingPunct="1">
              <a:defRPr sz="1888" kern="1200">
                <a:solidFill>
                  <a:schemeClr val="tx1"/>
                </a:solidFill>
                <a:latin typeface="+mn-lt"/>
                <a:ea typeface="+mn-ea"/>
                <a:cs typeface="+mn-cs"/>
              </a:defRPr>
            </a:lvl6pPr>
            <a:lvl7pPr marL="2876794" algn="l" defTabSz="958931" rtl="0" eaLnBrk="1" latinLnBrk="0" hangingPunct="1">
              <a:defRPr sz="1888" kern="1200">
                <a:solidFill>
                  <a:schemeClr val="tx1"/>
                </a:solidFill>
                <a:latin typeface="+mn-lt"/>
                <a:ea typeface="+mn-ea"/>
                <a:cs typeface="+mn-cs"/>
              </a:defRPr>
            </a:lvl7pPr>
            <a:lvl8pPr marL="3356259" algn="l" defTabSz="958931" rtl="0" eaLnBrk="1" latinLnBrk="0" hangingPunct="1">
              <a:defRPr sz="1888" kern="1200">
                <a:solidFill>
                  <a:schemeClr val="tx1"/>
                </a:solidFill>
                <a:latin typeface="+mn-lt"/>
                <a:ea typeface="+mn-ea"/>
                <a:cs typeface="+mn-cs"/>
              </a:defRPr>
            </a:lvl8pPr>
            <a:lvl9pPr marL="3835725" algn="l" defTabSz="958931" rtl="0" eaLnBrk="1" latinLnBrk="0" hangingPunct="1">
              <a:defRPr sz="1888" kern="1200">
                <a:solidFill>
                  <a:schemeClr val="tx1"/>
                </a:solidFill>
                <a:latin typeface="+mn-lt"/>
                <a:ea typeface="+mn-ea"/>
                <a:cs typeface="+mn-cs"/>
              </a:defRPr>
            </a:lvl9pPr>
          </a:lstStyle>
          <a:p>
            <a:pPr algn="ctr"/>
            <a:r>
              <a:rPr lang="fr-FR" sz="1600" b="1">
                <a:solidFill>
                  <a:schemeClr val="bg1"/>
                </a:solidFill>
                <a:latin typeface="Arial"/>
                <a:cs typeface="Arial"/>
              </a:rPr>
              <a:t>Dispositif </a:t>
            </a:r>
            <a:r>
              <a:rPr lang="fr-FR" sz="1600" b="1" err="1">
                <a:solidFill>
                  <a:schemeClr val="bg1"/>
                </a:solidFill>
                <a:latin typeface="Arial"/>
                <a:cs typeface="Arial"/>
              </a:rPr>
              <a:t>Intracting</a:t>
            </a:r>
            <a:endParaRPr lang="fr-FR" sz="1850">
              <a:solidFill>
                <a:schemeClr val="bg1"/>
              </a:solidFill>
              <a:cs typeface="Arial"/>
            </a:endParaRPr>
          </a:p>
        </p:txBody>
      </p:sp>
      <p:sp>
        <p:nvSpPr>
          <p:cNvPr id="30" name="ZoneTexte 29">
            <a:extLst>
              <a:ext uri="{FF2B5EF4-FFF2-40B4-BE49-F238E27FC236}">
                <a16:creationId xmlns:a16="http://schemas.microsoft.com/office/drawing/2014/main" id="{75670E3F-5AC3-B438-E21A-FC4DD2C347AB}"/>
              </a:ext>
            </a:extLst>
          </p:cNvPr>
          <p:cNvSpPr txBox="1"/>
          <p:nvPr/>
        </p:nvSpPr>
        <p:spPr>
          <a:xfrm>
            <a:off x="5444554" y="5545637"/>
            <a:ext cx="1577006" cy="307635"/>
          </a:xfrm>
          <a:prstGeom prst="rect">
            <a:avLst/>
          </a:prstGeom>
          <a:noFill/>
        </p:spPr>
        <p:txBody>
          <a:bodyPr wrap="square" lIns="91301" tIns="45650" rIns="91301" bIns="45650" rtlCol="0" anchor="t">
            <a:spAutoFit/>
          </a:bodyPr>
          <a:lstStyle>
            <a:defPPr>
              <a:defRPr lang="fr-FR"/>
            </a:defPPr>
            <a:lvl1pPr marL="0" algn="l" defTabSz="958931" rtl="0" eaLnBrk="1" latinLnBrk="0" hangingPunct="1">
              <a:defRPr sz="1888" kern="1200">
                <a:solidFill>
                  <a:schemeClr val="tx1"/>
                </a:solidFill>
                <a:latin typeface="+mn-lt"/>
                <a:ea typeface="+mn-ea"/>
                <a:cs typeface="+mn-cs"/>
              </a:defRPr>
            </a:lvl1pPr>
            <a:lvl2pPr marL="479466" algn="l" defTabSz="958931" rtl="0" eaLnBrk="1" latinLnBrk="0" hangingPunct="1">
              <a:defRPr sz="1888" kern="1200">
                <a:solidFill>
                  <a:schemeClr val="tx1"/>
                </a:solidFill>
                <a:latin typeface="+mn-lt"/>
                <a:ea typeface="+mn-ea"/>
                <a:cs typeface="+mn-cs"/>
              </a:defRPr>
            </a:lvl2pPr>
            <a:lvl3pPr marL="958931" algn="l" defTabSz="958931" rtl="0" eaLnBrk="1" latinLnBrk="0" hangingPunct="1">
              <a:defRPr sz="1888" kern="1200">
                <a:solidFill>
                  <a:schemeClr val="tx1"/>
                </a:solidFill>
                <a:latin typeface="+mn-lt"/>
                <a:ea typeface="+mn-ea"/>
                <a:cs typeface="+mn-cs"/>
              </a:defRPr>
            </a:lvl3pPr>
            <a:lvl4pPr marL="1438397" algn="l" defTabSz="958931" rtl="0" eaLnBrk="1" latinLnBrk="0" hangingPunct="1">
              <a:defRPr sz="1888" kern="1200">
                <a:solidFill>
                  <a:schemeClr val="tx1"/>
                </a:solidFill>
                <a:latin typeface="+mn-lt"/>
                <a:ea typeface="+mn-ea"/>
                <a:cs typeface="+mn-cs"/>
              </a:defRPr>
            </a:lvl4pPr>
            <a:lvl5pPr marL="1917863" algn="l" defTabSz="958931" rtl="0" eaLnBrk="1" latinLnBrk="0" hangingPunct="1">
              <a:defRPr sz="1888" kern="1200">
                <a:solidFill>
                  <a:schemeClr val="tx1"/>
                </a:solidFill>
                <a:latin typeface="+mn-lt"/>
                <a:ea typeface="+mn-ea"/>
                <a:cs typeface="+mn-cs"/>
              </a:defRPr>
            </a:lvl5pPr>
            <a:lvl6pPr marL="2397328" algn="l" defTabSz="958931" rtl="0" eaLnBrk="1" latinLnBrk="0" hangingPunct="1">
              <a:defRPr sz="1888" kern="1200">
                <a:solidFill>
                  <a:schemeClr val="tx1"/>
                </a:solidFill>
                <a:latin typeface="+mn-lt"/>
                <a:ea typeface="+mn-ea"/>
                <a:cs typeface="+mn-cs"/>
              </a:defRPr>
            </a:lvl6pPr>
            <a:lvl7pPr marL="2876794" algn="l" defTabSz="958931" rtl="0" eaLnBrk="1" latinLnBrk="0" hangingPunct="1">
              <a:defRPr sz="1888" kern="1200">
                <a:solidFill>
                  <a:schemeClr val="tx1"/>
                </a:solidFill>
                <a:latin typeface="+mn-lt"/>
                <a:ea typeface="+mn-ea"/>
                <a:cs typeface="+mn-cs"/>
              </a:defRPr>
            </a:lvl7pPr>
            <a:lvl8pPr marL="3356259" algn="l" defTabSz="958931" rtl="0" eaLnBrk="1" latinLnBrk="0" hangingPunct="1">
              <a:defRPr sz="1888" kern="1200">
                <a:solidFill>
                  <a:schemeClr val="tx1"/>
                </a:solidFill>
                <a:latin typeface="+mn-lt"/>
                <a:ea typeface="+mn-ea"/>
                <a:cs typeface="+mn-cs"/>
              </a:defRPr>
            </a:lvl8pPr>
            <a:lvl9pPr marL="3835725" algn="l" defTabSz="958931" rtl="0" eaLnBrk="1" latinLnBrk="0" hangingPunct="1">
              <a:defRPr sz="1888" kern="1200">
                <a:solidFill>
                  <a:schemeClr val="tx1"/>
                </a:solidFill>
                <a:latin typeface="+mn-lt"/>
                <a:ea typeface="+mn-ea"/>
                <a:cs typeface="+mn-cs"/>
              </a:defRPr>
            </a:lvl9pPr>
          </a:lstStyle>
          <a:p>
            <a:pPr algn="ctr"/>
            <a:r>
              <a:rPr lang="en-US" sz="1400" b="1">
                <a:solidFill>
                  <a:schemeClr val="tx2">
                    <a:lumMod val="75000"/>
                  </a:schemeClr>
                </a:solidFill>
                <a:latin typeface="Arial" panose="020B0604020202020204" pitchFamily="34" charset="0"/>
                <a:cs typeface="Arial" panose="020B0604020202020204" pitchFamily="34" charset="0"/>
              </a:rPr>
              <a:t>et</a:t>
            </a:r>
          </a:p>
        </p:txBody>
      </p:sp>
      <p:sp>
        <p:nvSpPr>
          <p:cNvPr id="2" name="Rectangle : coins arrondis 1">
            <a:extLst>
              <a:ext uri="{FF2B5EF4-FFF2-40B4-BE49-F238E27FC236}">
                <a16:creationId xmlns:a16="http://schemas.microsoft.com/office/drawing/2014/main" id="{BD421E11-5A91-75A0-F250-8C306A73F3E6}"/>
              </a:ext>
            </a:extLst>
          </p:cNvPr>
          <p:cNvSpPr/>
          <p:nvPr/>
        </p:nvSpPr>
        <p:spPr>
          <a:xfrm>
            <a:off x="436958" y="3240899"/>
            <a:ext cx="1792622" cy="668130"/>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E431D3F5-3563-5DE3-B576-22AE9068DACF}"/>
              </a:ext>
            </a:extLst>
          </p:cNvPr>
          <p:cNvSpPr/>
          <p:nvPr/>
        </p:nvSpPr>
        <p:spPr>
          <a:xfrm>
            <a:off x="478001" y="2174367"/>
            <a:ext cx="1792622" cy="668130"/>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0871D4C4-08D8-4EB7-86C0-15C6AB0EA083}"/>
              </a:ext>
            </a:extLst>
          </p:cNvPr>
          <p:cNvSpPr txBox="1"/>
          <p:nvPr/>
        </p:nvSpPr>
        <p:spPr>
          <a:xfrm>
            <a:off x="635743" y="2761695"/>
            <a:ext cx="1577006" cy="523079"/>
          </a:xfrm>
          <a:prstGeom prst="rect">
            <a:avLst/>
          </a:prstGeom>
          <a:noFill/>
        </p:spPr>
        <p:txBody>
          <a:bodyPr wrap="square" lIns="91301" tIns="45650" rIns="91301" bIns="45650" rtlCol="0" anchor="t">
            <a:spAutoFit/>
          </a:bodyPr>
          <a:lstStyle>
            <a:defPPr>
              <a:defRPr lang="fr-FR"/>
            </a:defPPr>
            <a:lvl1pPr marL="0" algn="l" defTabSz="958931" rtl="0" eaLnBrk="1" latinLnBrk="0" hangingPunct="1">
              <a:defRPr sz="1888" kern="1200">
                <a:solidFill>
                  <a:schemeClr val="tx1"/>
                </a:solidFill>
                <a:latin typeface="+mn-lt"/>
                <a:ea typeface="+mn-ea"/>
                <a:cs typeface="+mn-cs"/>
              </a:defRPr>
            </a:lvl1pPr>
            <a:lvl2pPr marL="479466" algn="l" defTabSz="958931" rtl="0" eaLnBrk="1" latinLnBrk="0" hangingPunct="1">
              <a:defRPr sz="1888" kern="1200">
                <a:solidFill>
                  <a:schemeClr val="tx1"/>
                </a:solidFill>
                <a:latin typeface="+mn-lt"/>
                <a:ea typeface="+mn-ea"/>
                <a:cs typeface="+mn-cs"/>
              </a:defRPr>
            </a:lvl2pPr>
            <a:lvl3pPr marL="958931" algn="l" defTabSz="958931" rtl="0" eaLnBrk="1" latinLnBrk="0" hangingPunct="1">
              <a:defRPr sz="1888" kern="1200">
                <a:solidFill>
                  <a:schemeClr val="tx1"/>
                </a:solidFill>
                <a:latin typeface="+mn-lt"/>
                <a:ea typeface="+mn-ea"/>
                <a:cs typeface="+mn-cs"/>
              </a:defRPr>
            </a:lvl3pPr>
            <a:lvl4pPr marL="1438397" algn="l" defTabSz="958931" rtl="0" eaLnBrk="1" latinLnBrk="0" hangingPunct="1">
              <a:defRPr sz="1888" kern="1200">
                <a:solidFill>
                  <a:schemeClr val="tx1"/>
                </a:solidFill>
                <a:latin typeface="+mn-lt"/>
                <a:ea typeface="+mn-ea"/>
                <a:cs typeface="+mn-cs"/>
              </a:defRPr>
            </a:lvl4pPr>
            <a:lvl5pPr marL="1917863" algn="l" defTabSz="958931" rtl="0" eaLnBrk="1" latinLnBrk="0" hangingPunct="1">
              <a:defRPr sz="1888" kern="1200">
                <a:solidFill>
                  <a:schemeClr val="tx1"/>
                </a:solidFill>
                <a:latin typeface="+mn-lt"/>
                <a:ea typeface="+mn-ea"/>
                <a:cs typeface="+mn-cs"/>
              </a:defRPr>
            </a:lvl5pPr>
            <a:lvl6pPr marL="2397328" algn="l" defTabSz="958931" rtl="0" eaLnBrk="1" latinLnBrk="0" hangingPunct="1">
              <a:defRPr sz="1888" kern="1200">
                <a:solidFill>
                  <a:schemeClr val="tx1"/>
                </a:solidFill>
                <a:latin typeface="+mn-lt"/>
                <a:ea typeface="+mn-ea"/>
                <a:cs typeface="+mn-cs"/>
              </a:defRPr>
            </a:lvl6pPr>
            <a:lvl7pPr marL="2876794" algn="l" defTabSz="958931" rtl="0" eaLnBrk="1" latinLnBrk="0" hangingPunct="1">
              <a:defRPr sz="1888" kern="1200">
                <a:solidFill>
                  <a:schemeClr val="tx1"/>
                </a:solidFill>
                <a:latin typeface="+mn-lt"/>
                <a:ea typeface="+mn-ea"/>
                <a:cs typeface="+mn-cs"/>
              </a:defRPr>
            </a:lvl7pPr>
            <a:lvl8pPr marL="3356259" algn="l" defTabSz="958931" rtl="0" eaLnBrk="1" latinLnBrk="0" hangingPunct="1">
              <a:defRPr sz="1888" kern="1200">
                <a:solidFill>
                  <a:schemeClr val="tx1"/>
                </a:solidFill>
                <a:latin typeface="+mn-lt"/>
                <a:ea typeface="+mn-ea"/>
                <a:cs typeface="+mn-cs"/>
              </a:defRPr>
            </a:lvl8pPr>
            <a:lvl9pPr marL="3835725" algn="l" defTabSz="958931" rtl="0" eaLnBrk="1" latinLnBrk="0" hangingPunct="1">
              <a:defRPr sz="1888" kern="1200">
                <a:solidFill>
                  <a:schemeClr val="tx1"/>
                </a:solidFill>
                <a:latin typeface="+mn-lt"/>
                <a:ea typeface="+mn-ea"/>
                <a:cs typeface="+mn-cs"/>
              </a:defRPr>
            </a:lvl9pPr>
          </a:lstStyle>
          <a:p>
            <a:pPr algn="ctr"/>
            <a:r>
              <a:rPr lang="fr-FR" sz="2800" b="1">
                <a:solidFill>
                  <a:srgbClr val="E5281D"/>
                </a:solidFill>
                <a:latin typeface="Arial"/>
                <a:cs typeface="Arial"/>
              </a:rPr>
              <a:t>+</a:t>
            </a:r>
          </a:p>
        </p:txBody>
      </p:sp>
    </p:spTree>
    <p:extLst>
      <p:ext uri="{BB962C8B-B14F-4D97-AF65-F5344CB8AC3E}">
        <p14:creationId xmlns:p14="http://schemas.microsoft.com/office/powerpoint/2010/main" val="1212841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C1B2AF88-6715-5C47-A880-57E6774431C6}"/>
              </a:ext>
            </a:extLst>
          </p:cNvPr>
          <p:cNvSpPr>
            <a:spLocks noGrp="1"/>
          </p:cNvSpPr>
          <p:nvPr>
            <p:ph type="ctrTitle"/>
          </p:nvPr>
        </p:nvSpPr>
        <p:spPr/>
        <p:txBody>
          <a:bodyPr lIns="91440" tIns="45720" rIns="91440" bIns="45720" anchor="b">
            <a:noAutofit/>
          </a:bodyPr>
          <a:lstStyle/>
          <a:p>
            <a:r>
              <a:rPr lang="fr-GB"/>
              <a:t>Présentation de la Banque des Territoires</a:t>
            </a:r>
            <a:endParaRPr lang="fr-FR"/>
          </a:p>
        </p:txBody>
      </p:sp>
      <p:sp>
        <p:nvSpPr>
          <p:cNvPr id="3" name="Espace réservé du texte 2">
            <a:extLst>
              <a:ext uri="{FF2B5EF4-FFF2-40B4-BE49-F238E27FC236}">
                <a16:creationId xmlns:a16="http://schemas.microsoft.com/office/drawing/2014/main" id="{CB00FD0B-FBF3-4772-8B78-5711198E6397}"/>
              </a:ext>
            </a:extLst>
          </p:cNvPr>
          <p:cNvSpPr>
            <a:spLocks noGrp="1"/>
          </p:cNvSpPr>
          <p:nvPr>
            <p:ph type="body" idx="1"/>
          </p:nvPr>
        </p:nvSpPr>
        <p:spPr>
          <a:prstGeom prst="rect">
            <a:avLst/>
          </a:prstGeom>
        </p:spPr>
        <p:txBody>
          <a:bodyPr/>
          <a:lstStyle/>
          <a:p>
            <a:r>
              <a:rPr lang="fr-FR"/>
              <a:t>01</a:t>
            </a:r>
          </a:p>
        </p:txBody>
      </p:sp>
      <p:sp>
        <p:nvSpPr>
          <p:cNvPr id="4" name="Sous-titre 3">
            <a:extLst>
              <a:ext uri="{FF2B5EF4-FFF2-40B4-BE49-F238E27FC236}">
                <a16:creationId xmlns:a16="http://schemas.microsoft.com/office/drawing/2014/main" id="{21F421E1-809D-F78F-6781-815900036BD4}"/>
              </a:ext>
            </a:extLst>
          </p:cNvPr>
          <p:cNvSpPr>
            <a:spLocks noGrp="1"/>
          </p:cNvSpPr>
          <p:nvPr>
            <p:ph type="subTitle" idx="10"/>
          </p:nvPr>
        </p:nvSpPr>
        <p:spPr/>
        <p:txBody>
          <a:bodyPr lIns="91440" tIns="45720" rIns="91440" bIns="45720" anchor="t">
            <a:noAutofit/>
          </a:bodyPr>
          <a:lstStyle/>
          <a:p>
            <a:r>
              <a:rPr lang="fr-FR">
                <a:cs typeface="Arial"/>
              </a:rPr>
              <a:t>Modalités et cadre d'intervention</a:t>
            </a:r>
            <a:endParaRPr lang="fr-FR"/>
          </a:p>
        </p:txBody>
      </p:sp>
    </p:spTree>
    <p:extLst>
      <p:ext uri="{BB962C8B-B14F-4D97-AF65-F5344CB8AC3E}">
        <p14:creationId xmlns:p14="http://schemas.microsoft.com/office/powerpoint/2010/main" val="1276882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299C0D1-2E84-E01B-83DC-C7B2F89139C8}"/>
              </a:ext>
            </a:extLst>
          </p:cNvPr>
          <p:cNvSpPr>
            <a:spLocks noGrp="1"/>
          </p:cNvSpPr>
          <p:nvPr>
            <p:ph type="sldNum" sz="quarter" idx="12"/>
          </p:nvPr>
        </p:nvSpPr>
        <p:spPr/>
        <p:txBody>
          <a:bodyPr/>
          <a:lstStyle/>
          <a:p>
            <a:endParaRPr lang="fr-FR" dirty="0"/>
          </a:p>
        </p:txBody>
      </p:sp>
      <p:sp>
        <p:nvSpPr>
          <p:cNvPr id="11" name="Titre 10">
            <a:extLst>
              <a:ext uri="{FF2B5EF4-FFF2-40B4-BE49-F238E27FC236}">
                <a16:creationId xmlns:a16="http://schemas.microsoft.com/office/drawing/2014/main" id="{A00575B0-02E2-944E-DB5F-C54FF910047D}"/>
              </a:ext>
            </a:extLst>
          </p:cNvPr>
          <p:cNvSpPr>
            <a:spLocks noGrp="1"/>
          </p:cNvSpPr>
          <p:nvPr>
            <p:ph type="title"/>
          </p:nvPr>
        </p:nvSpPr>
        <p:spPr>
          <a:xfrm>
            <a:off x="571424" y="624430"/>
            <a:ext cx="10696575" cy="468000"/>
          </a:xfrm>
        </p:spPr>
        <p:txBody>
          <a:bodyPr/>
          <a:lstStyle/>
          <a:p>
            <a:r>
              <a:rPr lang="fr-FR"/>
              <a:t>Quels sont les types d’opérations financées par Intracting ?</a:t>
            </a:r>
          </a:p>
        </p:txBody>
      </p:sp>
      <p:pic>
        <p:nvPicPr>
          <p:cNvPr id="9" name="Image 8">
            <a:extLst>
              <a:ext uri="{FF2B5EF4-FFF2-40B4-BE49-F238E27FC236}">
                <a16:creationId xmlns:a16="http://schemas.microsoft.com/office/drawing/2014/main" id="{D46588AA-2DBA-6003-DEF8-388185E700F1}"/>
              </a:ext>
            </a:extLst>
          </p:cNvPr>
          <p:cNvPicPr>
            <a:picLocks noChangeAspect="1"/>
          </p:cNvPicPr>
          <p:nvPr/>
        </p:nvPicPr>
        <p:blipFill>
          <a:blip r:embed="rId3"/>
          <a:stretch>
            <a:fillRect/>
          </a:stretch>
        </p:blipFill>
        <p:spPr>
          <a:xfrm>
            <a:off x="1579157" y="2753770"/>
            <a:ext cx="1323898" cy="1221667"/>
          </a:xfrm>
          <a:prstGeom prst="rect">
            <a:avLst/>
          </a:prstGeom>
        </p:spPr>
      </p:pic>
      <p:sp>
        <p:nvSpPr>
          <p:cNvPr id="14" name="ZoneTexte 13">
            <a:extLst>
              <a:ext uri="{FF2B5EF4-FFF2-40B4-BE49-F238E27FC236}">
                <a16:creationId xmlns:a16="http://schemas.microsoft.com/office/drawing/2014/main" id="{A24CB7E7-8DD5-E794-CC52-7E07B51B5F94}"/>
              </a:ext>
            </a:extLst>
          </p:cNvPr>
          <p:cNvSpPr txBox="1"/>
          <p:nvPr/>
        </p:nvSpPr>
        <p:spPr>
          <a:xfrm>
            <a:off x="1548721" y="3940661"/>
            <a:ext cx="1197209" cy="338554"/>
          </a:xfrm>
          <a:prstGeom prst="rect">
            <a:avLst/>
          </a:prstGeom>
          <a:noFill/>
        </p:spPr>
        <p:txBody>
          <a:bodyPr wrap="square">
            <a:spAutoFit/>
          </a:bodyPr>
          <a:lstStyle/>
          <a:p>
            <a:pPr algn="ctr"/>
            <a:r>
              <a:rPr lang="fr-FR" sz="1600"/>
              <a:t>Chauffage</a:t>
            </a:r>
          </a:p>
        </p:txBody>
      </p:sp>
      <p:sp>
        <p:nvSpPr>
          <p:cNvPr id="20" name="ZoneTexte 19">
            <a:extLst>
              <a:ext uri="{FF2B5EF4-FFF2-40B4-BE49-F238E27FC236}">
                <a16:creationId xmlns:a16="http://schemas.microsoft.com/office/drawing/2014/main" id="{08BA94AF-2FCD-BF6F-9E5D-7D1AD963D452}"/>
              </a:ext>
            </a:extLst>
          </p:cNvPr>
          <p:cNvSpPr txBox="1"/>
          <p:nvPr/>
        </p:nvSpPr>
        <p:spPr>
          <a:xfrm>
            <a:off x="571423" y="1195083"/>
            <a:ext cx="9742155" cy="584775"/>
          </a:xfrm>
          <a:prstGeom prst="rect">
            <a:avLst/>
          </a:prstGeom>
          <a:noFill/>
        </p:spPr>
        <p:txBody>
          <a:bodyPr wrap="square">
            <a:spAutoFit/>
          </a:bodyPr>
          <a:lstStyle/>
          <a:p>
            <a:r>
              <a:rPr lang="fr-FR" sz="1600" dirty="0">
                <a:solidFill>
                  <a:schemeClr val="tx2">
                    <a:lumMod val="75000"/>
                  </a:schemeClr>
                </a:solidFill>
                <a:latin typeface="Arial" panose="020B0604020202020204" pitchFamily="34" charset="0"/>
              </a:rPr>
              <a:t>R</a:t>
            </a:r>
            <a:r>
              <a:rPr lang="fr-FR" sz="1600" b="0" i="0" u="none" strike="noStrike" baseline="0" dirty="0">
                <a:solidFill>
                  <a:schemeClr val="tx2">
                    <a:lumMod val="75000"/>
                  </a:schemeClr>
                </a:solidFill>
                <a:latin typeface="Arial" panose="020B0604020202020204" pitchFamily="34" charset="0"/>
              </a:rPr>
              <a:t>éalisation de travaux de rénovation énergétique sur les bâtiments et infrastructures publics de toutes sortes : universités, écoles, équipements culturels et sportifs, hôpitaux et bâtiments administratifs.</a:t>
            </a:r>
            <a:endParaRPr lang="fr-FR" sz="1600" dirty="0">
              <a:solidFill>
                <a:schemeClr val="tx2">
                  <a:lumMod val="75000"/>
                </a:schemeClr>
              </a:solidFill>
            </a:endParaRPr>
          </a:p>
        </p:txBody>
      </p:sp>
      <p:pic>
        <p:nvPicPr>
          <p:cNvPr id="25" name="Image 24">
            <a:extLst>
              <a:ext uri="{FF2B5EF4-FFF2-40B4-BE49-F238E27FC236}">
                <a16:creationId xmlns:a16="http://schemas.microsoft.com/office/drawing/2014/main" id="{EE4B5D54-5C98-1764-5EF1-DBD110333BE5}"/>
              </a:ext>
            </a:extLst>
          </p:cNvPr>
          <p:cNvPicPr>
            <a:picLocks noChangeAspect="1"/>
          </p:cNvPicPr>
          <p:nvPr/>
        </p:nvPicPr>
        <p:blipFill>
          <a:blip r:embed="rId4"/>
          <a:stretch>
            <a:fillRect/>
          </a:stretch>
        </p:blipFill>
        <p:spPr>
          <a:xfrm>
            <a:off x="4442115" y="2855986"/>
            <a:ext cx="848447" cy="1027925"/>
          </a:xfrm>
          <a:prstGeom prst="rect">
            <a:avLst/>
          </a:prstGeom>
        </p:spPr>
      </p:pic>
      <p:sp>
        <p:nvSpPr>
          <p:cNvPr id="26" name="ZoneTexte 25">
            <a:extLst>
              <a:ext uri="{FF2B5EF4-FFF2-40B4-BE49-F238E27FC236}">
                <a16:creationId xmlns:a16="http://schemas.microsoft.com/office/drawing/2014/main" id="{B34B51E5-C761-5EA9-E460-E8FD67BC4757}"/>
              </a:ext>
            </a:extLst>
          </p:cNvPr>
          <p:cNvSpPr txBox="1"/>
          <p:nvPr/>
        </p:nvSpPr>
        <p:spPr>
          <a:xfrm>
            <a:off x="4112893" y="3986827"/>
            <a:ext cx="1466341" cy="584775"/>
          </a:xfrm>
          <a:prstGeom prst="rect">
            <a:avLst/>
          </a:prstGeom>
          <a:noFill/>
        </p:spPr>
        <p:txBody>
          <a:bodyPr wrap="square">
            <a:spAutoFit/>
          </a:bodyPr>
          <a:lstStyle/>
          <a:p>
            <a:pPr algn="ctr"/>
            <a:r>
              <a:rPr lang="fr-FR" sz="1600"/>
              <a:t>Production </a:t>
            </a:r>
          </a:p>
          <a:p>
            <a:pPr algn="ctr"/>
            <a:r>
              <a:rPr lang="fr-FR" sz="1600"/>
              <a:t>d’eau chaude</a:t>
            </a:r>
          </a:p>
        </p:txBody>
      </p:sp>
      <p:pic>
        <p:nvPicPr>
          <p:cNvPr id="31" name="Image 30">
            <a:extLst>
              <a:ext uri="{FF2B5EF4-FFF2-40B4-BE49-F238E27FC236}">
                <a16:creationId xmlns:a16="http://schemas.microsoft.com/office/drawing/2014/main" id="{5C9307E9-C4B8-CA8F-0061-B8DC78F3DB12}"/>
              </a:ext>
            </a:extLst>
          </p:cNvPr>
          <p:cNvPicPr>
            <a:picLocks noChangeAspect="1"/>
          </p:cNvPicPr>
          <p:nvPr/>
        </p:nvPicPr>
        <p:blipFill>
          <a:blip r:embed="rId5"/>
          <a:stretch>
            <a:fillRect/>
          </a:stretch>
        </p:blipFill>
        <p:spPr>
          <a:xfrm>
            <a:off x="7218577" y="2843697"/>
            <a:ext cx="1051200" cy="1027926"/>
          </a:xfrm>
          <a:prstGeom prst="rect">
            <a:avLst/>
          </a:prstGeom>
        </p:spPr>
      </p:pic>
      <p:sp>
        <p:nvSpPr>
          <p:cNvPr id="32" name="ZoneTexte 31">
            <a:extLst>
              <a:ext uri="{FF2B5EF4-FFF2-40B4-BE49-F238E27FC236}">
                <a16:creationId xmlns:a16="http://schemas.microsoft.com/office/drawing/2014/main" id="{90805363-25DB-D53B-D1C1-323FC4DEC083}"/>
              </a:ext>
            </a:extLst>
          </p:cNvPr>
          <p:cNvSpPr txBox="1"/>
          <p:nvPr/>
        </p:nvSpPr>
        <p:spPr>
          <a:xfrm>
            <a:off x="7103048" y="4094302"/>
            <a:ext cx="1249328" cy="338554"/>
          </a:xfrm>
          <a:prstGeom prst="rect">
            <a:avLst/>
          </a:prstGeom>
          <a:noFill/>
        </p:spPr>
        <p:txBody>
          <a:bodyPr wrap="square">
            <a:spAutoFit/>
          </a:bodyPr>
          <a:lstStyle/>
          <a:p>
            <a:pPr algn="ctr"/>
            <a:r>
              <a:rPr lang="fr-FR" sz="1600"/>
              <a:t>Ventilation</a:t>
            </a:r>
          </a:p>
        </p:txBody>
      </p:sp>
      <p:pic>
        <p:nvPicPr>
          <p:cNvPr id="34" name="Image 33">
            <a:extLst>
              <a:ext uri="{FF2B5EF4-FFF2-40B4-BE49-F238E27FC236}">
                <a16:creationId xmlns:a16="http://schemas.microsoft.com/office/drawing/2014/main" id="{DFE09245-ABA2-FACD-3068-F4A9B3629A3C}"/>
              </a:ext>
            </a:extLst>
          </p:cNvPr>
          <p:cNvPicPr>
            <a:picLocks noChangeAspect="1"/>
          </p:cNvPicPr>
          <p:nvPr/>
        </p:nvPicPr>
        <p:blipFill>
          <a:blip r:embed="rId6"/>
          <a:stretch>
            <a:fillRect/>
          </a:stretch>
        </p:blipFill>
        <p:spPr>
          <a:xfrm>
            <a:off x="9787962" y="2837528"/>
            <a:ext cx="795942" cy="1072626"/>
          </a:xfrm>
          <a:prstGeom prst="rect">
            <a:avLst/>
          </a:prstGeom>
        </p:spPr>
      </p:pic>
      <p:sp>
        <p:nvSpPr>
          <p:cNvPr id="35" name="ZoneTexte 34">
            <a:extLst>
              <a:ext uri="{FF2B5EF4-FFF2-40B4-BE49-F238E27FC236}">
                <a16:creationId xmlns:a16="http://schemas.microsoft.com/office/drawing/2014/main" id="{5BE2C32B-ACD7-8367-84C3-BCC1847C9B77}"/>
              </a:ext>
            </a:extLst>
          </p:cNvPr>
          <p:cNvSpPr txBox="1"/>
          <p:nvPr/>
        </p:nvSpPr>
        <p:spPr>
          <a:xfrm>
            <a:off x="8975524" y="4070202"/>
            <a:ext cx="2622550" cy="338554"/>
          </a:xfrm>
          <a:prstGeom prst="rect">
            <a:avLst/>
          </a:prstGeom>
          <a:noFill/>
        </p:spPr>
        <p:txBody>
          <a:bodyPr wrap="square">
            <a:spAutoFit/>
          </a:bodyPr>
          <a:lstStyle/>
          <a:p>
            <a:pPr algn="ctr"/>
            <a:r>
              <a:rPr lang="fr-FR" sz="1600"/>
              <a:t>Eclairage public</a:t>
            </a:r>
          </a:p>
        </p:txBody>
      </p:sp>
      <p:sp>
        <p:nvSpPr>
          <p:cNvPr id="8" name="ZoneTexte 7">
            <a:extLst>
              <a:ext uri="{FF2B5EF4-FFF2-40B4-BE49-F238E27FC236}">
                <a16:creationId xmlns:a16="http://schemas.microsoft.com/office/drawing/2014/main" id="{C8D0C909-F9FE-36C4-5E95-87F9CBBCB930}"/>
              </a:ext>
            </a:extLst>
          </p:cNvPr>
          <p:cNvSpPr txBox="1"/>
          <p:nvPr/>
        </p:nvSpPr>
        <p:spPr>
          <a:xfrm>
            <a:off x="571423" y="5362864"/>
            <a:ext cx="11252776" cy="584775"/>
          </a:xfrm>
          <a:prstGeom prst="rect">
            <a:avLst/>
          </a:prstGeom>
          <a:noFill/>
        </p:spPr>
        <p:txBody>
          <a:bodyPr wrap="square">
            <a:spAutoFit/>
          </a:bodyPr>
          <a:lstStyle/>
          <a:p>
            <a:pPr algn="just"/>
            <a:r>
              <a:rPr lang="fr-FR" sz="1600" b="0" i="0" u="none" strike="noStrike" baseline="0" dirty="0">
                <a:solidFill>
                  <a:schemeClr val="tx2">
                    <a:lumMod val="75000"/>
                  </a:schemeClr>
                </a:solidFill>
                <a:latin typeface="Arial" panose="020B0604020202020204" pitchFamily="34" charset="0"/>
              </a:rPr>
              <a:t>Ces travaux doivent générer des économies d’énergie permettant un retour sur investissement avec un </a:t>
            </a:r>
            <a:r>
              <a:rPr lang="fr-FR" sz="1600" b="1" i="0" u="none" strike="noStrike" baseline="0" dirty="0">
                <a:solidFill>
                  <a:schemeClr val="tx2">
                    <a:lumMod val="75000"/>
                  </a:schemeClr>
                </a:solidFill>
                <a:latin typeface="Arial" panose="020B0604020202020204" pitchFamily="34" charset="0"/>
              </a:rPr>
              <a:t>temps limité</a:t>
            </a:r>
            <a:r>
              <a:rPr lang="fr-FR" sz="1600" b="0" i="0" u="none" strike="noStrike" baseline="0" dirty="0">
                <a:solidFill>
                  <a:schemeClr val="tx2">
                    <a:lumMod val="75000"/>
                  </a:schemeClr>
                </a:solidFill>
                <a:latin typeface="Arial" panose="020B0604020202020204" pitchFamily="34" charset="0"/>
              </a:rPr>
              <a:t>, soit 13 ans maximum.</a:t>
            </a:r>
            <a:endParaRPr lang="fr-FR" sz="1600" dirty="0">
              <a:solidFill>
                <a:schemeClr val="tx2">
                  <a:lumMod val="75000"/>
                </a:schemeClr>
              </a:solidFill>
            </a:endParaRPr>
          </a:p>
        </p:txBody>
      </p:sp>
    </p:spTree>
    <p:extLst>
      <p:ext uri="{BB962C8B-B14F-4D97-AF65-F5344CB8AC3E}">
        <p14:creationId xmlns:p14="http://schemas.microsoft.com/office/powerpoint/2010/main" val="3562545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F909E31-25D0-2131-1D73-BBC657C97326}"/>
              </a:ext>
            </a:extLst>
          </p:cNvPr>
          <p:cNvSpPr>
            <a:spLocks noGrp="1"/>
          </p:cNvSpPr>
          <p:nvPr>
            <p:ph type="sldNum" sz="quarter" idx="12"/>
          </p:nvPr>
        </p:nvSpPr>
        <p:spPr/>
        <p:txBody>
          <a:bodyPr/>
          <a:lstStyle/>
          <a:p>
            <a:fld id="{FF67EF60-D3B0-409C-88CD-C39F952AE724}" type="slidenum">
              <a:rPr lang="fr-FR" smtClean="0"/>
              <a:t>21</a:t>
            </a:fld>
            <a:endParaRPr lang="fr-FR"/>
          </a:p>
        </p:txBody>
      </p:sp>
      <p:sp>
        <p:nvSpPr>
          <p:cNvPr id="8" name="Titre 5">
            <a:extLst>
              <a:ext uri="{FF2B5EF4-FFF2-40B4-BE49-F238E27FC236}">
                <a16:creationId xmlns:a16="http://schemas.microsoft.com/office/drawing/2014/main" id="{D3599009-B0B7-FAAE-E10A-0862A81BD444}"/>
              </a:ext>
            </a:extLst>
          </p:cNvPr>
          <p:cNvSpPr txBox="1">
            <a:spLocks noGrp="1"/>
          </p:cNvSpPr>
          <p:nvPr>
            <p:ph type="title"/>
          </p:nvPr>
        </p:nvSpPr>
        <p:spPr>
          <a:xfrm>
            <a:off x="469961" y="270196"/>
            <a:ext cx="106965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t>Conditions</a:t>
            </a:r>
            <a:r>
              <a:rPr lang="fr-FR" dirty="0">
                <a:cs typeface="Arial"/>
              </a:rPr>
              <a:t>​ </a:t>
            </a:r>
            <a:r>
              <a:rPr lang="fr-FR" b="1" dirty="0"/>
              <a:t>financières</a:t>
            </a:r>
            <a:endParaRPr lang="fr-FR" dirty="0">
              <a:cs typeface="Arial"/>
            </a:endParaRPr>
          </a:p>
        </p:txBody>
      </p:sp>
      <p:sp>
        <p:nvSpPr>
          <p:cNvPr id="2" name="Rectangle: Rounded Corners 4">
            <a:extLst>
              <a:ext uri="{FF2B5EF4-FFF2-40B4-BE49-F238E27FC236}">
                <a16:creationId xmlns:a16="http://schemas.microsoft.com/office/drawing/2014/main" id="{A316B088-3E0D-B975-77DC-F83D8F37C6CD}"/>
              </a:ext>
            </a:extLst>
          </p:cNvPr>
          <p:cNvSpPr/>
          <p:nvPr/>
        </p:nvSpPr>
        <p:spPr>
          <a:xfrm>
            <a:off x="434190" y="1505825"/>
            <a:ext cx="7161890" cy="3579227"/>
          </a:xfrm>
          <a:prstGeom prst="roundRect">
            <a:avLst>
              <a:gd name="adj" fmla="val 9836"/>
            </a:avLst>
          </a:prstGeom>
          <a:solidFill>
            <a:schemeClr val="accent1"/>
          </a:solidFill>
          <a:ln w="12700" cap="flat">
            <a:noFill/>
            <a:miter lim="400000"/>
          </a:ln>
          <a:effectLst>
            <a:outerShdw blurRad="444500" dist="25400" dir="5400000" sx="96000" sy="96000" rotWithShape="0">
              <a:schemeClr val="tx2">
                <a:lumMod val="60000"/>
                <a:lumOff val="40000"/>
                <a:alpha val="30000"/>
              </a:schemeClr>
            </a:outerShdw>
          </a:effectLst>
        </p:spPr>
        <p:txBody>
          <a:bodyPr wrap="square" lIns="0" tIns="0" rIns="0" bIns="0" numCol="1"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sz="700" dirty="0">
              <a:solidFill>
                <a:schemeClr val="bg1"/>
              </a:solidFill>
            </a:endParaRPr>
          </a:p>
          <a:p>
            <a:pPr algn="ctr">
              <a:spcAft>
                <a:spcPts val="600"/>
              </a:spcAft>
            </a:pPr>
            <a:endParaRPr lang="fr-FR" sz="1400" b="1" dirty="0">
              <a:solidFill>
                <a:schemeClr val="bg1"/>
              </a:solidFill>
            </a:endParaRPr>
          </a:p>
          <a:p>
            <a:pPr algn="ctr">
              <a:spcAft>
                <a:spcPts val="600"/>
              </a:spcAft>
            </a:pPr>
            <a:endParaRPr lang="fr-FR" sz="1600" b="1" dirty="0">
              <a:solidFill>
                <a:schemeClr val="bg1"/>
              </a:solidFill>
            </a:endParaRPr>
          </a:p>
          <a:p>
            <a:pPr algn="ctr">
              <a:spcAft>
                <a:spcPts val="600"/>
              </a:spcAft>
            </a:pPr>
            <a:r>
              <a:rPr lang="fr-FR" sz="1600" b="1" dirty="0">
                <a:solidFill>
                  <a:schemeClr val="bg1"/>
                </a:solidFill>
              </a:rPr>
              <a:t>Dispositif Intracting</a:t>
            </a:r>
          </a:p>
          <a:p>
            <a:pPr algn="ctr">
              <a:spcAft>
                <a:spcPts val="600"/>
              </a:spcAft>
            </a:pPr>
            <a:endParaRPr lang="fr-FR" sz="1400" dirty="0">
              <a:solidFill>
                <a:schemeClr val="bg1"/>
              </a:solidFill>
            </a:endParaRPr>
          </a:p>
          <a:p>
            <a:pPr algn="ctr">
              <a:spcAft>
                <a:spcPts val="600"/>
              </a:spcAft>
            </a:pPr>
            <a:endParaRPr lang="fr-FR" sz="1400" dirty="0">
              <a:solidFill>
                <a:schemeClr val="bg1"/>
              </a:solidFill>
            </a:endParaRPr>
          </a:p>
          <a:p>
            <a:pPr marL="285750" indent="-285750">
              <a:spcAft>
                <a:spcPts val="600"/>
              </a:spcAft>
              <a:buFont typeface="Courier New" panose="02070309020205020404" pitchFamily="49" charset="0"/>
              <a:buChar char="o"/>
            </a:pPr>
            <a:r>
              <a:rPr lang="fr-FR" sz="1400" dirty="0">
                <a:solidFill>
                  <a:schemeClr val="bg1"/>
                </a:solidFill>
              </a:rPr>
              <a:t>Durée du prêt : 3 à 13 ans</a:t>
            </a:r>
          </a:p>
          <a:p>
            <a:pPr marL="285750" indent="-285750">
              <a:spcAft>
                <a:spcPts val="600"/>
              </a:spcAft>
              <a:buFont typeface="Courier New" panose="02070309020205020404" pitchFamily="49" charset="0"/>
              <a:buChar char="o"/>
            </a:pPr>
            <a:endParaRPr lang="fr-FR" sz="300" dirty="0">
              <a:solidFill>
                <a:schemeClr val="bg1"/>
              </a:solidFill>
            </a:endParaRPr>
          </a:p>
          <a:p>
            <a:pPr marL="285750" indent="-285750">
              <a:buFont typeface="Courier New" panose="02070309020205020404" pitchFamily="49" charset="0"/>
              <a:buChar char="o"/>
            </a:pPr>
            <a:r>
              <a:rPr lang="fr-FR" sz="1400" dirty="0">
                <a:solidFill>
                  <a:schemeClr val="bg1"/>
                </a:solidFill>
              </a:rPr>
              <a:t>taux fixe selon barème mensuel (bonifié pour les opérations bâtiments publics)</a:t>
            </a:r>
          </a:p>
          <a:p>
            <a:pPr marL="285750" indent="-285750">
              <a:buFont typeface="Wingdings" panose="05000000000000000000" pitchFamily="2" charset="2"/>
              <a:buChar char="ü"/>
            </a:pPr>
            <a:endParaRPr lang="fr-FR" sz="1400" dirty="0">
              <a:solidFill>
                <a:schemeClr val="bg1"/>
              </a:solidFill>
            </a:endParaRPr>
          </a:p>
          <a:p>
            <a:pPr marL="285750" indent="-285750">
              <a:buFont typeface="Courier New" panose="02070309020205020404" pitchFamily="49" charset="0"/>
              <a:buChar char="o"/>
            </a:pPr>
            <a:r>
              <a:rPr lang="fr-FR" sz="1400" dirty="0">
                <a:solidFill>
                  <a:schemeClr val="bg1"/>
                </a:solidFill>
              </a:rPr>
              <a:t>Amortissement : 13 ans maximum</a:t>
            </a:r>
          </a:p>
          <a:p>
            <a:pPr marL="285750" indent="-285750">
              <a:buFont typeface="Wingdings" panose="05000000000000000000" pitchFamily="2" charset="2"/>
              <a:buChar char="ü"/>
            </a:pPr>
            <a:endParaRPr lang="fr-FR" sz="1400" dirty="0">
              <a:solidFill>
                <a:schemeClr val="bg1"/>
              </a:solidFill>
            </a:endParaRPr>
          </a:p>
          <a:p>
            <a:pPr marL="285750" indent="-285750">
              <a:buFont typeface="Courier New" panose="02070309020205020404" pitchFamily="49" charset="0"/>
              <a:buChar char="o"/>
            </a:pPr>
            <a:r>
              <a:rPr lang="fr-FR" sz="1400" dirty="0">
                <a:solidFill>
                  <a:schemeClr val="bg1"/>
                </a:solidFill>
              </a:rPr>
              <a:t>Montant opération : 100 000€ minimum</a:t>
            </a:r>
          </a:p>
          <a:p>
            <a:pPr marL="285750" indent="-285750">
              <a:buFont typeface="Wingdings" panose="05000000000000000000" pitchFamily="2" charset="2"/>
              <a:buChar char="ü"/>
            </a:pPr>
            <a:endParaRPr lang="fr-FR" sz="1400" dirty="0">
              <a:solidFill>
                <a:schemeClr val="bg1"/>
              </a:solidFill>
            </a:endParaRPr>
          </a:p>
          <a:p>
            <a:pPr marL="285750" indent="-285750">
              <a:buFont typeface="Courier New" panose="02070309020205020404" pitchFamily="49" charset="0"/>
              <a:buChar char="o"/>
            </a:pPr>
            <a:r>
              <a:rPr lang="fr-FR" sz="1400" dirty="0">
                <a:solidFill>
                  <a:schemeClr val="bg1"/>
                </a:solidFill>
              </a:rPr>
              <a:t>Préfinancement : 24 mois</a:t>
            </a:r>
            <a:br>
              <a:rPr lang="fr-FR" sz="1400" dirty="0">
                <a:solidFill>
                  <a:schemeClr val="bg1"/>
                </a:solidFill>
              </a:rPr>
            </a:br>
            <a:endParaRPr lang="fr-FR" sz="1400" dirty="0">
              <a:solidFill>
                <a:schemeClr val="bg1"/>
              </a:solidFill>
            </a:endParaRPr>
          </a:p>
          <a:p>
            <a:pPr marL="285750" indent="-285750">
              <a:buFont typeface="Wingdings" panose="05000000000000000000" pitchFamily="2" charset="2"/>
              <a:buChar char="ü"/>
            </a:pPr>
            <a:endParaRPr lang="fr-FR" sz="1400" dirty="0">
              <a:solidFill>
                <a:schemeClr val="bg1"/>
              </a:solidFill>
            </a:endParaRPr>
          </a:p>
          <a:p>
            <a:endParaRPr lang="fr-FR" sz="700" dirty="0">
              <a:solidFill>
                <a:schemeClr val="bg1"/>
              </a:solidFill>
            </a:endParaRPr>
          </a:p>
          <a:p>
            <a:pPr>
              <a:spcAft>
                <a:spcPts val="600"/>
              </a:spcAft>
            </a:pPr>
            <a:endParaRPr lang="fr-FR" sz="1400" b="1" dirty="0">
              <a:solidFill>
                <a:schemeClr val="bg1"/>
              </a:solidFill>
            </a:endParaRPr>
          </a:p>
        </p:txBody>
      </p:sp>
      <p:grpSp>
        <p:nvGrpSpPr>
          <p:cNvPr id="4" name="Group 114">
            <a:extLst>
              <a:ext uri="{FF2B5EF4-FFF2-40B4-BE49-F238E27FC236}">
                <a16:creationId xmlns:a16="http://schemas.microsoft.com/office/drawing/2014/main" id="{BC201B9D-E9E7-2529-8797-914703416145}"/>
              </a:ext>
            </a:extLst>
          </p:cNvPr>
          <p:cNvGrpSpPr/>
          <p:nvPr/>
        </p:nvGrpSpPr>
        <p:grpSpPr>
          <a:xfrm>
            <a:off x="201240" y="1264035"/>
            <a:ext cx="1100081" cy="1097322"/>
            <a:chOff x="5896593" y="1373659"/>
            <a:chExt cx="992264" cy="989776"/>
          </a:xfrm>
        </p:grpSpPr>
        <p:grpSp>
          <p:nvGrpSpPr>
            <p:cNvPr id="5" name="Group 116">
              <a:extLst>
                <a:ext uri="{FF2B5EF4-FFF2-40B4-BE49-F238E27FC236}">
                  <a16:creationId xmlns:a16="http://schemas.microsoft.com/office/drawing/2014/main" id="{2DA362AC-ABAB-403C-EAA3-98F9E1D4A8B8}"/>
                </a:ext>
              </a:extLst>
            </p:cNvPr>
            <p:cNvGrpSpPr/>
            <p:nvPr/>
          </p:nvGrpSpPr>
          <p:grpSpPr>
            <a:xfrm>
              <a:off x="5896593" y="1373659"/>
              <a:ext cx="992264" cy="989776"/>
              <a:chOff x="5896593" y="1373659"/>
              <a:chExt cx="992264" cy="989776"/>
            </a:xfrm>
          </p:grpSpPr>
          <p:sp>
            <p:nvSpPr>
              <p:cNvPr id="13" name="Circle">
                <a:extLst>
                  <a:ext uri="{FF2B5EF4-FFF2-40B4-BE49-F238E27FC236}">
                    <a16:creationId xmlns:a16="http://schemas.microsoft.com/office/drawing/2014/main" id="{7F54AEFE-524A-2109-81B3-8682A8025414}"/>
                  </a:ext>
                </a:extLst>
              </p:cNvPr>
              <p:cNvSpPr/>
              <p:nvPr/>
            </p:nvSpPr>
            <p:spPr>
              <a:xfrm>
                <a:off x="5896593" y="1373659"/>
                <a:ext cx="989777" cy="989776"/>
              </a:xfrm>
              <a:prstGeom prst="ellipse">
                <a:avLst/>
              </a:prstGeom>
              <a:noFill/>
              <a:ln w="9525" cap="flat">
                <a:solidFill>
                  <a:schemeClr val="accent1">
                    <a:lumMod val="40000"/>
                    <a:lumOff val="60000"/>
                  </a:schemeClr>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14" name="Circle">
                <a:extLst>
                  <a:ext uri="{FF2B5EF4-FFF2-40B4-BE49-F238E27FC236}">
                    <a16:creationId xmlns:a16="http://schemas.microsoft.com/office/drawing/2014/main" id="{788377C1-A26F-F933-7914-CAC9A05DFEED}"/>
                  </a:ext>
                </a:extLst>
              </p:cNvPr>
              <p:cNvSpPr/>
              <p:nvPr/>
            </p:nvSpPr>
            <p:spPr>
              <a:xfrm>
                <a:off x="6797336" y="2022499"/>
                <a:ext cx="91521" cy="91521"/>
              </a:xfrm>
              <a:prstGeom prst="ellipse">
                <a:avLst/>
              </a:prstGeom>
              <a:solidFill>
                <a:schemeClr val="accent1">
                  <a:lumMod val="20000"/>
                  <a:lumOff val="80000"/>
                </a:schemeClr>
              </a:solidFill>
              <a:ln w="12700" cap="flat">
                <a:solidFill>
                  <a:schemeClr val="accent1">
                    <a:lumMod val="40000"/>
                    <a:lumOff val="60000"/>
                  </a:schemeClr>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grpSp>
          <p:nvGrpSpPr>
            <p:cNvPr id="7" name="Group 117">
              <a:extLst>
                <a:ext uri="{FF2B5EF4-FFF2-40B4-BE49-F238E27FC236}">
                  <a16:creationId xmlns:a16="http://schemas.microsoft.com/office/drawing/2014/main" id="{52FF0999-B7E0-F622-22A7-511BDFD2DE03}"/>
                </a:ext>
              </a:extLst>
            </p:cNvPr>
            <p:cNvGrpSpPr/>
            <p:nvPr/>
          </p:nvGrpSpPr>
          <p:grpSpPr>
            <a:xfrm>
              <a:off x="5995255" y="1472322"/>
              <a:ext cx="792452" cy="792452"/>
              <a:chOff x="6031797" y="1508863"/>
              <a:chExt cx="719368" cy="719369"/>
            </a:xfrm>
          </p:grpSpPr>
          <p:sp>
            <p:nvSpPr>
              <p:cNvPr id="11" name="Circle">
                <a:extLst>
                  <a:ext uri="{FF2B5EF4-FFF2-40B4-BE49-F238E27FC236}">
                    <a16:creationId xmlns:a16="http://schemas.microsoft.com/office/drawing/2014/main" id="{145D61E9-11B6-FC40-53BD-EC6D6A3AE24B}"/>
                  </a:ext>
                </a:extLst>
              </p:cNvPr>
              <p:cNvSpPr/>
              <p:nvPr/>
            </p:nvSpPr>
            <p:spPr>
              <a:xfrm>
                <a:off x="6031797" y="1508863"/>
                <a:ext cx="719368" cy="719369"/>
              </a:xfrm>
              <a:prstGeom prst="ellipse">
                <a:avLst/>
              </a:prstGeom>
              <a:noFill/>
              <a:ln w="6350" cap="flat">
                <a:solidFill>
                  <a:schemeClr val="accent1">
                    <a:lumMod val="40000"/>
                    <a:lumOff val="60000"/>
                  </a:schemeClr>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12" name="Circle">
                <a:extLst>
                  <a:ext uri="{FF2B5EF4-FFF2-40B4-BE49-F238E27FC236}">
                    <a16:creationId xmlns:a16="http://schemas.microsoft.com/office/drawing/2014/main" id="{052A8CE2-4976-0E10-5ACB-1046C332051C}"/>
                  </a:ext>
                </a:extLst>
              </p:cNvPr>
              <p:cNvSpPr/>
              <p:nvPr/>
            </p:nvSpPr>
            <p:spPr>
              <a:xfrm>
                <a:off x="6131384" y="1574589"/>
                <a:ext cx="45879" cy="45879"/>
              </a:xfrm>
              <a:prstGeom prst="ellipse">
                <a:avLst/>
              </a:prstGeom>
              <a:solidFill>
                <a:schemeClr val="accent1">
                  <a:lumMod val="20000"/>
                  <a:lumOff val="80000"/>
                </a:schemeClr>
              </a:solidFill>
              <a:ln w="12700" cap="flat">
                <a:solidFill>
                  <a:schemeClr val="accent1">
                    <a:lumMod val="40000"/>
                    <a:lumOff val="60000"/>
                  </a:schemeClr>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10" name="Circle">
              <a:extLst>
                <a:ext uri="{FF2B5EF4-FFF2-40B4-BE49-F238E27FC236}">
                  <a16:creationId xmlns:a16="http://schemas.microsoft.com/office/drawing/2014/main" id="{C953C480-25CB-7F78-E157-5E5BACBDCFB9}"/>
                </a:ext>
              </a:extLst>
            </p:cNvPr>
            <p:cNvSpPr/>
            <p:nvPr/>
          </p:nvSpPr>
          <p:spPr>
            <a:xfrm>
              <a:off x="6101022" y="1578090"/>
              <a:ext cx="580916" cy="580916"/>
            </a:xfrm>
            <a:prstGeom prst="ellipse">
              <a:avLst/>
            </a:prstGeom>
            <a:solidFill>
              <a:schemeClr val="bg1"/>
            </a:solidFill>
            <a:ln w="12700" cap="flat">
              <a:solidFill>
                <a:schemeClr val="accent1">
                  <a:lumMod val="40000"/>
                  <a:lumOff val="60000"/>
                </a:schemeClr>
              </a:solidFill>
              <a:miter lim="400000"/>
            </a:ln>
            <a:effectLst>
              <a:outerShdw blurRad="266700" sx="102000" sy="102000" algn="ctr" rotWithShape="0">
                <a:schemeClr val="tx2">
                  <a:lumMod val="60000"/>
                  <a:lumOff val="40000"/>
                  <a:alpha val="25000"/>
                </a:schemeClr>
              </a:outerShdw>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pic>
        <p:nvPicPr>
          <p:cNvPr id="15" name="Image 14">
            <a:extLst>
              <a:ext uri="{FF2B5EF4-FFF2-40B4-BE49-F238E27FC236}">
                <a16:creationId xmlns:a16="http://schemas.microsoft.com/office/drawing/2014/main" id="{4A504F9C-C07A-7392-E12E-4FE47E60EED9}"/>
              </a:ext>
            </a:extLst>
          </p:cNvPr>
          <p:cNvPicPr>
            <a:picLocks noChangeAspect="1"/>
          </p:cNvPicPr>
          <p:nvPr/>
        </p:nvPicPr>
        <p:blipFill>
          <a:blip r:embed="rId2"/>
          <a:stretch>
            <a:fillRect/>
          </a:stretch>
        </p:blipFill>
        <p:spPr>
          <a:xfrm>
            <a:off x="7829030" y="2084841"/>
            <a:ext cx="4518718" cy="2210361"/>
          </a:xfrm>
          <a:prstGeom prst="rect">
            <a:avLst/>
          </a:prstGeom>
        </p:spPr>
      </p:pic>
    </p:spTree>
    <p:extLst>
      <p:ext uri="{BB962C8B-B14F-4D97-AF65-F5344CB8AC3E}">
        <p14:creationId xmlns:p14="http://schemas.microsoft.com/office/powerpoint/2010/main" val="2682620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17BE34DC-838C-3543-A114-BAD20127013A}"/>
              </a:ext>
            </a:extLst>
          </p:cNvPr>
          <p:cNvSpPr>
            <a:spLocks noGrp="1"/>
          </p:cNvSpPr>
          <p:nvPr>
            <p:ph type="ctrTitle"/>
          </p:nvPr>
        </p:nvSpPr>
        <p:spPr>
          <a:xfrm>
            <a:off x="4079411" y="3143659"/>
            <a:ext cx="4843568" cy="1260000"/>
          </a:xfrm>
        </p:spPr>
        <p:txBody>
          <a:bodyPr lIns="91440" tIns="45720" rIns="91440" bIns="45720" anchor="b">
            <a:noAutofit/>
          </a:bodyPr>
          <a:lstStyle/>
          <a:p>
            <a:pPr algn="ctr"/>
            <a:r>
              <a:rPr lang="fr-FR" dirty="0">
                <a:cs typeface="Arial"/>
              </a:rPr>
              <a:t>Consigner</a:t>
            </a:r>
            <a:br>
              <a:rPr lang="fr-FR" dirty="0">
                <a:cs typeface="Arial"/>
              </a:rPr>
            </a:br>
            <a:endParaRPr lang="fr-FR" dirty="0">
              <a:cs typeface="Arial"/>
            </a:endParaRPr>
          </a:p>
        </p:txBody>
      </p:sp>
      <p:sp>
        <p:nvSpPr>
          <p:cNvPr id="6" name="Espace réservé du texte 5">
            <a:extLst>
              <a:ext uri="{FF2B5EF4-FFF2-40B4-BE49-F238E27FC236}">
                <a16:creationId xmlns:a16="http://schemas.microsoft.com/office/drawing/2014/main" id="{4688D0F4-769D-484D-8CDD-5059FABAD1FD}"/>
              </a:ext>
            </a:extLst>
          </p:cNvPr>
          <p:cNvSpPr>
            <a:spLocks noGrp="1"/>
          </p:cNvSpPr>
          <p:nvPr>
            <p:ph type="body" idx="1"/>
          </p:nvPr>
        </p:nvSpPr>
        <p:spPr>
          <a:prstGeom prst="rect">
            <a:avLst/>
          </a:prstGeom>
        </p:spPr>
        <p:txBody>
          <a:bodyPr/>
          <a:lstStyle/>
          <a:p>
            <a:r>
              <a:rPr lang="fr-GB" dirty="0"/>
              <a:t>0</a:t>
            </a:r>
            <a:r>
              <a:rPr lang="fr-FR" dirty="0"/>
              <a:t>7</a:t>
            </a:r>
            <a:endParaRPr lang="fr-GB" dirty="0"/>
          </a:p>
        </p:txBody>
      </p:sp>
    </p:spTree>
    <p:extLst>
      <p:ext uri="{BB962C8B-B14F-4D97-AF65-F5344CB8AC3E}">
        <p14:creationId xmlns:p14="http://schemas.microsoft.com/office/powerpoint/2010/main" val="4081287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B861683-3A9D-4839-90BF-5BC46C9435D5}"/>
              </a:ext>
            </a:extLst>
          </p:cNvPr>
          <p:cNvSpPr>
            <a:spLocks noGrp="1"/>
          </p:cNvSpPr>
          <p:nvPr>
            <p:ph type="sldNum" sz="quarter" idx="12"/>
          </p:nvPr>
        </p:nvSpPr>
        <p:spPr/>
        <p:txBody>
          <a:bodyPr/>
          <a:lstStyle/>
          <a:p>
            <a:fld id="{FF67EF60-D3B0-409C-88CD-C39F952AE724}" type="slidenum">
              <a:rPr lang="fr-FR" smtClean="0"/>
              <a:t>23</a:t>
            </a:fld>
            <a:endParaRPr lang="fr-FR"/>
          </a:p>
        </p:txBody>
      </p:sp>
      <p:sp>
        <p:nvSpPr>
          <p:cNvPr id="24" name="Titre 2">
            <a:extLst>
              <a:ext uri="{FF2B5EF4-FFF2-40B4-BE49-F238E27FC236}">
                <a16:creationId xmlns:a16="http://schemas.microsoft.com/office/drawing/2014/main" id="{831AD6E5-3B45-4D0D-A3EE-BC8015730911}"/>
              </a:ext>
            </a:extLst>
          </p:cNvPr>
          <p:cNvSpPr>
            <a:spLocks noGrp="1"/>
          </p:cNvSpPr>
          <p:nvPr>
            <p:ph type="title"/>
          </p:nvPr>
        </p:nvSpPr>
        <p:spPr>
          <a:xfrm>
            <a:off x="768938" y="453735"/>
            <a:ext cx="5728103" cy="490547"/>
          </a:xfrm>
        </p:spPr>
        <p:txBody>
          <a:bodyPr/>
          <a:lstStyle/>
          <a:p>
            <a:r>
              <a:rPr lang="fr-FR" dirty="0">
                <a:solidFill>
                  <a:srgbClr val="FF0000"/>
                </a:solidFill>
              </a:rPr>
              <a:t>Dispositif de la consignation </a:t>
            </a:r>
          </a:p>
        </p:txBody>
      </p:sp>
      <p:sp>
        <p:nvSpPr>
          <p:cNvPr id="19" name="Rectangle 18">
            <a:extLst>
              <a:ext uri="{FF2B5EF4-FFF2-40B4-BE49-F238E27FC236}">
                <a16:creationId xmlns:a16="http://schemas.microsoft.com/office/drawing/2014/main" id="{2DBBFA12-D0B0-425A-BEE3-8247E5BA21F0}"/>
              </a:ext>
            </a:extLst>
          </p:cNvPr>
          <p:cNvSpPr/>
          <p:nvPr/>
        </p:nvSpPr>
        <p:spPr>
          <a:xfrm>
            <a:off x="841392" y="3669999"/>
            <a:ext cx="3286961" cy="769634"/>
          </a:xfrm>
          <a:prstGeom prst="rect">
            <a:avLst/>
          </a:prstGeom>
        </p:spPr>
        <p:txBody>
          <a:bodyPr wrap="square">
            <a:spAutoFit/>
          </a:bodyPr>
          <a:lstStyle/>
          <a:p>
            <a:pPr algn="ctr" defTabSz="479237">
              <a:defRPr/>
            </a:pPr>
            <a:r>
              <a:rPr lang="fr-FR" sz="1467" b="1" dirty="0">
                <a:solidFill>
                  <a:srgbClr val="000000">
                    <a:lumMod val="65000"/>
                    <a:lumOff val="35000"/>
                  </a:srgbClr>
                </a:solidFill>
                <a:latin typeface="Arial" panose="020B0604020202020204" pitchFamily="34" charset="0"/>
                <a:cs typeface="Arial" panose="020B0604020202020204" pitchFamily="34" charset="0"/>
              </a:rPr>
              <a:t>Des sommes et valeurs, </a:t>
            </a:r>
            <a:r>
              <a:rPr lang="fr-FR" sz="1467" dirty="0">
                <a:solidFill>
                  <a:srgbClr val="000000">
                    <a:lumMod val="65000"/>
                    <a:lumOff val="35000"/>
                  </a:srgbClr>
                </a:solidFill>
                <a:latin typeface="Arial" panose="020B0604020202020204" pitchFamily="34" charset="0"/>
                <a:cs typeface="Arial" panose="020B0604020202020204" pitchFamily="34" charset="0"/>
              </a:rPr>
              <a:t>notamment litigieuses ou déposées en </a:t>
            </a:r>
            <a:r>
              <a:rPr lang="fr-FR" sz="1467" dirty="0">
                <a:solidFill>
                  <a:srgbClr val="666666"/>
                </a:solidFill>
                <a:latin typeface="Arial" panose="020B0604020202020204" pitchFamily="34" charset="0"/>
                <a:cs typeface="Arial" panose="020B0604020202020204" pitchFamily="34" charset="0"/>
              </a:rPr>
              <a:t>garantie</a:t>
            </a:r>
            <a:r>
              <a:rPr lang="fr-FR" sz="1467" dirty="0">
                <a:solidFill>
                  <a:srgbClr val="000000">
                    <a:lumMod val="65000"/>
                    <a:lumOff val="35000"/>
                  </a:srgbClr>
                </a:solidFill>
                <a:latin typeface="Arial" panose="020B0604020202020204" pitchFamily="34" charset="0"/>
                <a:cs typeface="Arial" panose="020B0604020202020204" pitchFamily="34" charset="0"/>
              </a:rPr>
              <a:t> d’un engagement</a:t>
            </a:r>
            <a:endParaRPr lang="fr-FR" sz="1467" dirty="0">
              <a:solidFill>
                <a:srgbClr val="000000">
                  <a:lumMod val="65000"/>
                  <a:lumOff val="35000"/>
                </a:srgbClr>
              </a:solidFill>
              <a:latin typeface="Arial" panose="020B0604020202020204"/>
            </a:endParaRPr>
          </a:p>
        </p:txBody>
      </p:sp>
      <p:sp>
        <p:nvSpPr>
          <p:cNvPr id="20" name="Rectangle 19">
            <a:extLst>
              <a:ext uri="{FF2B5EF4-FFF2-40B4-BE49-F238E27FC236}">
                <a16:creationId xmlns:a16="http://schemas.microsoft.com/office/drawing/2014/main" id="{5B4F48C0-6B42-49FD-A8CA-6EDB0ECEF36C}"/>
              </a:ext>
            </a:extLst>
          </p:cNvPr>
          <p:cNvSpPr/>
          <p:nvPr/>
        </p:nvSpPr>
        <p:spPr>
          <a:xfrm>
            <a:off x="4711661" y="3713634"/>
            <a:ext cx="3422976" cy="1221168"/>
          </a:xfrm>
          <a:prstGeom prst="rect">
            <a:avLst/>
          </a:prstGeom>
        </p:spPr>
        <p:txBody>
          <a:bodyPr wrap="square">
            <a:spAutoFit/>
          </a:bodyPr>
          <a:lstStyle/>
          <a:p>
            <a:pPr algn="ctr" defTabSz="479237">
              <a:defRPr/>
            </a:pPr>
            <a:r>
              <a:rPr lang="fr-FR" sz="1467" dirty="0">
                <a:solidFill>
                  <a:srgbClr val="000000">
                    <a:lumMod val="65000"/>
                    <a:lumOff val="35000"/>
                  </a:srgbClr>
                </a:solidFill>
                <a:latin typeface="Arial" panose="020B0604020202020204" pitchFamily="34" charset="0"/>
                <a:cs typeface="Arial" panose="020B0604020202020204" pitchFamily="34" charset="0"/>
              </a:rPr>
              <a:t>En qualité de tiers de confiance pendant un délai de principe </a:t>
            </a:r>
          </a:p>
          <a:p>
            <a:pPr algn="ctr" defTabSz="479237">
              <a:defRPr/>
            </a:pPr>
            <a:r>
              <a:rPr lang="fr-FR" sz="1467" dirty="0">
                <a:solidFill>
                  <a:srgbClr val="000000">
                    <a:lumMod val="65000"/>
                    <a:lumOff val="35000"/>
                  </a:srgbClr>
                </a:solidFill>
                <a:latin typeface="Arial" panose="020B0604020202020204" pitchFamily="34" charset="0"/>
                <a:cs typeface="Arial" panose="020B0604020202020204" pitchFamily="34" charset="0"/>
              </a:rPr>
              <a:t>de  </a:t>
            </a:r>
            <a:r>
              <a:rPr lang="fr-FR" sz="1467" b="1" dirty="0">
                <a:solidFill>
                  <a:srgbClr val="000000">
                    <a:lumMod val="65000"/>
                    <a:lumOff val="35000"/>
                  </a:srgbClr>
                </a:solidFill>
                <a:latin typeface="Arial" panose="020B0604020202020204" pitchFamily="34" charset="0"/>
                <a:cs typeface="Arial" panose="020B0604020202020204" pitchFamily="34" charset="0"/>
              </a:rPr>
              <a:t>trente ans. </a:t>
            </a:r>
          </a:p>
          <a:p>
            <a:pPr algn="ctr" defTabSz="479237">
              <a:defRPr/>
            </a:pPr>
            <a:r>
              <a:rPr lang="fr-FR" sz="1467" dirty="0">
                <a:solidFill>
                  <a:srgbClr val="000000">
                    <a:lumMod val="65000"/>
                    <a:lumOff val="35000"/>
                  </a:srgbClr>
                </a:solidFill>
                <a:latin typeface="Arial" panose="020B0604020202020204" pitchFamily="34" charset="0"/>
                <a:cs typeface="Arial" panose="020B0604020202020204" pitchFamily="34" charset="0"/>
              </a:rPr>
              <a:t>La</a:t>
            </a:r>
            <a:r>
              <a:rPr lang="fr-FR" sz="1467" b="1" dirty="0">
                <a:solidFill>
                  <a:srgbClr val="000000">
                    <a:lumMod val="65000"/>
                    <a:lumOff val="35000"/>
                  </a:srgbClr>
                </a:solidFill>
                <a:latin typeface="Arial" panose="020B0604020202020204" pitchFamily="34" charset="0"/>
                <a:cs typeface="Arial" panose="020B0604020202020204" pitchFamily="34" charset="0"/>
              </a:rPr>
              <a:t> gestion est gratuite</a:t>
            </a:r>
          </a:p>
          <a:p>
            <a:pPr algn="ctr" defTabSz="479237">
              <a:defRPr/>
            </a:pPr>
            <a:r>
              <a:rPr lang="fr-FR" sz="1467" dirty="0">
                <a:solidFill>
                  <a:srgbClr val="000000">
                    <a:lumMod val="65000"/>
                    <a:lumOff val="35000"/>
                  </a:srgbClr>
                </a:solidFill>
                <a:latin typeface="Arial" panose="020B0604020202020204" pitchFamily="34" charset="0"/>
                <a:cs typeface="Arial" panose="020B0604020202020204" pitchFamily="34" charset="0"/>
              </a:rPr>
              <a:t>et les </a:t>
            </a:r>
            <a:r>
              <a:rPr lang="fr-FR" sz="1467" b="1" dirty="0">
                <a:solidFill>
                  <a:srgbClr val="000000">
                    <a:lumMod val="65000"/>
                    <a:lumOff val="35000"/>
                  </a:srgbClr>
                </a:solidFill>
                <a:latin typeface="Arial" panose="020B0604020202020204" pitchFamily="34" charset="0"/>
                <a:cs typeface="Arial" panose="020B0604020202020204" pitchFamily="34" charset="0"/>
              </a:rPr>
              <a:t>fonds rémunérés</a:t>
            </a:r>
          </a:p>
        </p:txBody>
      </p:sp>
      <p:sp>
        <p:nvSpPr>
          <p:cNvPr id="21" name="Rectangle 20">
            <a:extLst>
              <a:ext uri="{FF2B5EF4-FFF2-40B4-BE49-F238E27FC236}">
                <a16:creationId xmlns:a16="http://schemas.microsoft.com/office/drawing/2014/main" id="{872D103D-8560-42D1-A974-055B8FCCD872}"/>
              </a:ext>
            </a:extLst>
          </p:cNvPr>
          <p:cNvSpPr/>
          <p:nvPr/>
        </p:nvSpPr>
        <p:spPr>
          <a:xfrm>
            <a:off x="8983362" y="3717226"/>
            <a:ext cx="2434281" cy="1221168"/>
          </a:xfrm>
          <a:prstGeom prst="rect">
            <a:avLst/>
          </a:prstGeom>
        </p:spPr>
        <p:txBody>
          <a:bodyPr wrap="square">
            <a:spAutoFit/>
          </a:bodyPr>
          <a:lstStyle/>
          <a:p>
            <a:pPr algn="ctr" defTabSz="479237">
              <a:defRPr/>
            </a:pPr>
            <a:r>
              <a:rPr lang="fr-FR" sz="1467" b="1" dirty="0">
                <a:solidFill>
                  <a:srgbClr val="000000">
                    <a:lumMod val="65000"/>
                    <a:lumOff val="35000"/>
                  </a:srgbClr>
                </a:solidFill>
                <a:latin typeface="Arial" panose="020B0604020202020204" pitchFamily="34" charset="0"/>
                <a:cs typeface="Arial" panose="020B0604020202020204" pitchFamily="34" charset="0"/>
              </a:rPr>
              <a:t>Au bénéficiaire légitime</a:t>
            </a:r>
            <a:r>
              <a:rPr lang="fr-FR" sz="1467" dirty="0">
                <a:solidFill>
                  <a:srgbClr val="000000">
                    <a:lumMod val="65000"/>
                    <a:lumOff val="35000"/>
                  </a:srgbClr>
                </a:solidFill>
                <a:latin typeface="Arial" panose="020B0604020202020204" pitchFamily="34" charset="0"/>
                <a:cs typeface="Arial" panose="020B0604020202020204" pitchFamily="34" charset="0"/>
              </a:rPr>
              <a:t> dans </a:t>
            </a:r>
            <a:r>
              <a:rPr lang="fr-FR" sz="1467" dirty="0">
                <a:solidFill>
                  <a:schemeClr val="accent6">
                    <a:lumMod val="75000"/>
                  </a:schemeClr>
                </a:solidFill>
                <a:latin typeface="Arial" panose="020B0604020202020204" pitchFamily="34" charset="0"/>
                <a:cs typeface="Arial" panose="020B0604020202020204" pitchFamily="34" charset="0"/>
              </a:rPr>
              <a:t>un</a:t>
            </a:r>
            <a:r>
              <a:rPr lang="fr-FR" sz="1467" dirty="0">
                <a:solidFill>
                  <a:srgbClr val="000000">
                    <a:lumMod val="65000"/>
                    <a:lumOff val="35000"/>
                  </a:srgbClr>
                </a:solidFill>
                <a:latin typeface="Arial" panose="020B0604020202020204" pitchFamily="34" charset="0"/>
                <a:cs typeface="Arial" panose="020B0604020202020204" pitchFamily="34" charset="0"/>
              </a:rPr>
              <a:t> délai de 10 jours</a:t>
            </a:r>
            <a:r>
              <a:rPr lang="fr-FR" sz="1467" b="1" dirty="0">
                <a:solidFill>
                  <a:srgbClr val="000000">
                    <a:lumMod val="65000"/>
                    <a:lumOff val="35000"/>
                  </a:srgbClr>
                </a:solidFill>
                <a:latin typeface="Arial" panose="020B0604020202020204" pitchFamily="34" charset="0"/>
                <a:cs typeface="Arial" panose="020B0604020202020204" pitchFamily="34" charset="0"/>
              </a:rPr>
              <a:t> </a:t>
            </a:r>
            <a:r>
              <a:rPr lang="fr-FR" sz="1467" dirty="0">
                <a:solidFill>
                  <a:srgbClr val="000000">
                    <a:lumMod val="65000"/>
                    <a:lumOff val="35000"/>
                  </a:srgbClr>
                </a:solidFill>
                <a:latin typeface="Arial" panose="020B0604020202020204" pitchFamily="34" charset="0"/>
                <a:cs typeface="Arial" panose="020B0604020202020204" pitchFamily="34" charset="0"/>
              </a:rPr>
              <a:t>les sommes consignées augmentées d’un </a:t>
            </a:r>
            <a:r>
              <a:rPr lang="fr-FR" sz="1467" b="1" dirty="0">
                <a:solidFill>
                  <a:srgbClr val="000000">
                    <a:lumMod val="65000"/>
                    <a:lumOff val="35000"/>
                  </a:srgbClr>
                </a:solidFill>
                <a:latin typeface="Arial" panose="020B0604020202020204" pitchFamily="34" charset="0"/>
                <a:cs typeface="Arial" panose="020B0604020202020204" pitchFamily="34" charset="0"/>
              </a:rPr>
              <a:t>intérêt de consignation</a:t>
            </a:r>
          </a:p>
        </p:txBody>
      </p:sp>
      <p:sp>
        <p:nvSpPr>
          <p:cNvPr id="22" name="Rectangle 21">
            <a:extLst>
              <a:ext uri="{FF2B5EF4-FFF2-40B4-BE49-F238E27FC236}">
                <a16:creationId xmlns:a16="http://schemas.microsoft.com/office/drawing/2014/main" id="{1C1795B9-E1BD-43EB-92AC-849CE2B9520D}"/>
              </a:ext>
            </a:extLst>
          </p:cNvPr>
          <p:cNvSpPr/>
          <p:nvPr/>
        </p:nvSpPr>
        <p:spPr>
          <a:xfrm>
            <a:off x="599329" y="5123778"/>
            <a:ext cx="11257341" cy="1107996"/>
          </a:xfrm>
          <a:prstGeom prst="rect">
            <a:avLst/>
          </a:prstGeom>
        </p:spPr>
        <p:txBody>
          <a:bodyPr wrap="square">
            <a:spAutoFit/>
          </a:bodyPr>
          <a:lstStyle/>
          <a:p>
            <a:pPr algn="ctr"/>
            <a:r>
              <a:rPr lang="fr-FR" i="1" dirty="0">
                <a:solidFill>
                  <a:srgbClr val="FF0000"/>
                </a:solidFill>
              </a:rPr>
              <a:t>«</a:t>
            </a:r>
            <a:r>
              <a:rPr lang="fr-FR" sz="1600" i="1" dirty="0">
                <a:solidFill>
                  <a:srgbClr val="FF0000"/>
                </a:solidFill>
              </a:rPr>
              <a:t> La Caisse des dépôts et consignations est chargée de recevoir les consignations de toute nature, en numéraire ou en titres financiers, </a:t>
            </a:r>
            <a:r>
              <a:rPr lang="fr-FR" sz="1600" b="1" i="1" dirty="0">
                <a:solidFill>
                  <a:srgbClr val="FF0000"/>
                </a:solidFill>
              </a:rPr>
              <a:t>prévues par une disposition législative ou réglementaire</a:t>
            </a:r>
            <a:r>
              <a:rPr lang="fr-FR" sz="1600" i="1" dirty="0">
                <a:solidFill>
                  <a:srgbClr val="FF0000"/>
                </a:solidFill>
              </a:rPr>
              <a:t> ou </a:t>
            </a:r>
            <a:r>
              <a:rPr lang="fr-FR" sz="1600" b="1" i="1" dirty="0">
                <a:solidFill>
                  <a:srgbClr val="FF0000"/>
                </a:solidFill>
              </a:rPr>
              <a:t>ordonnées soit par une décision de justice soit par une décision administrative</a:t>
            </a:r>
            <a:r>
              <a:rPr lang="fr-FR" sz="1600" i="1" dirty="0">
                <a:solidFill>
                  <a:srgbClr val="FF0000"/>
                </a:solidFill>
              </a:rPr>
              <a:t> » </a:t>
            </a:r>
            <a:endParaRPr lang="fr-FR" i="1" dirty="0">
              <a:solidFill>
                <a:srgbClr val="FF0000"/>
              </a:solidFill>
            </a:endParaRPr>
          </a:p>
          <a:p>
            <a:pPr algn="ctr"/>
            <a:r>
              <a:rPr lang="fr-FR" sz="1400" i="0" dirty="0">
                <a:solidFill>
                  <a:srgbClr val="FF0000"/>
                </a:solidFill>
              </a:rPr>
              <a:t>Article L.518-17 Code monétaire et financier </a:t>
            </a:r>
            <a:endParaRPr lang="fr-GB" sz="1400" i="0" dirty="0">
              <a:solidFill>
                <a:srgbClr val="FF0000"/>
              </a:solidFill>
            </a:endParaRPr>
          </a:p>
        </p:txBody>
      </p:sp>
      <p:sp>
        <p:nvSpPr>
          <p:cNvPr id="40" name="Rectangle 39">
            <a:extLst>
              <a:ext uri="{FF2B5EF4-FFF2-40B4-BE49-F238E27FC236}">
                <a16:creationId xmlns:a16="http://schemas.microsoft.com/office/drawing/2014/main" id="{75D0AE80-08E0-477F-958F-0CA6E7F3796F}"/>
              </a:ext>
            </a:extLst>
          </p:cNvPr>
          <p:cNvSpPr/>
          <p:nvPr/>
        </p:nvSpPr>
        <p:spPr>
          <a:xfrm>
            <a:off x="1905226" y="2676048"/>
            <a:ext cx="1159292" cy="369332"/>
          </a:xfrm>
          <a:prstGeom prst="rect">
            <a:avLst/>
          </a:prstGeom>
        </p:spPr>
        <p:txBody>
          <a:bodyPr wrap="none">
            <a:spAutoFit/>
          </a:bodyPr>
          <a:lstStyle/>
          <a:p>
            <a:r>
              <a:rPr lang="fr-FR" b="1" dirty="0">
                <a:latin typeface="+mj-lt"/>
                <a:ea typeface="+mj-ea"/>
                <a:cs typeface="+mj-cs"/>
              </a:rPr>
              <a:t>Recevoir</a:t>
            </a:r>
            <a:endParaRPr lang="fr-FR" sz="3000" b="1" dirty="0">
              <a:latin typeface="+mj-lt"/>
              <a:ea typeface="+mj-ea"/>
              <a:cs typeface="+mj-cs"/>
            </a:endParaRPr>
          </a:p>
        </p:txBody>
      </p:sp>
      <p:sp>
        <p:nvSpPr>
          <p:cNvPr id="42" name="Rectangle 41">
            <a:extLst>
              <a:ext uri="{FF2B5EF4-FFF2-40B4-BE49-F238E27FC236}">
                <a16:creationId xmlns:a16="http://schemas.microsoft.com/office/drawing/2014/main" id="{E905AB34-FE45-4E33-AF7C-9B039660B08A}"/>
              </a:ext>
            </a:extLst>
          </p:cNvPr>
          <p:cNvSpPr/>
          <p:nvPr/>
        </p:nvSpPr>
        <p:spPr>
          <a:xfrm>
            <a:off x="5805031" y="2676048"/>
            <a:ext cx="1236236" cy="369332"/>
          </a:xfrm>
          <a:prstGeom prst="rect">
            <a:avLst/>
          </a:prstGeom>
        </p:spPr>
        <p:txBody>
          <a:bodyPr wrap="none">
            <a:spAutoFit/>
          </a:bodyPr>
          <a:lstStyle/>
          <a:p>
            <a:r>
              <a:rPr lang="fr-FR" b="1" dirty="0">
                <a:latin typeface="+mj-lt"/>
                <a:ea typeface="+mj-ea"/>
                <a:cs typeface="+mj-cs"/>
              </a:rPr>
              <a:t>Sécuriser</a:t>
            </a:r>
          </a:p>
        </p:txBody>
      </p:sp>
      <p:sp>
        <p:nvSpPr>
          <p:cNvPr id="44" name="Rectangle 43">
            <a:extLst>
              <a:ext uri="{FF2B5EF4-FFF2-40B4-BE49-F238E27FC236}">
                <a16:creationId xmlns:a16="http://schemas.microsoft.com/office/drawing/2014/main" id="{BFCF8843-83EE-4B63-9128-98F94E32C2D3}"/>
              </a:ext>
            </a:extLst>
          </p:cNvPr>
          <p:cNvSpPr/>
          <p:nvPr/>
        </p:nvSpPr>
        <p:spPr>
          <a:xfrm>
            <a:off x="9796554" y="2730781"/>
            <a:ext cx="1184940" cy="369332"/>
          </a:xfrm>
          <a:prstGeom prst="rect">
            <a:avLst/>
          </a:prstGeom>
        </p:spPr>
        <p:txBody>
          <a:bodyPr wrap="none">
            <a:spAutoFit/>
          </a:bodyPr>
          <a:lstStyle/>
          <a:p>
            <a:r>
              <a:rPr lang="fr-FR" b="1" dirty="0">
                <a:latin typeface="+mj-lt"/>
                <a:ea typeface="+mj-ea"/>
                <a:cs typeface="+mj-cs"/>
              </a:rPr>
              <a:t>Restituer</a:t>
            </a:r>
          </a:p>
        </p:txBody>
      </p:sp>
      <p:sp>
        <p:nvSpPr>
          <p:cNvPr id="16" name="object 57">
            <a:extLst>
              <a:ext uri="{FF2B5EF4-FFF2-40B4-BE49-F238E27FC236}">
                <a16:creationId xmlns:a16="http://schemas.microsoft.com/office/drawing/2014/main" id="{67475688-A671-4543-A54B-C653D193B8F8}"/>
              </a:ext>
            </a:extLst>
          </p:cNvPr>
          <p:cNvSpPr/>
          <p:nvPr/>
        </p:nvSpPr>
        <p:spPr>
          <a:xfrm>
            <a:off x="1816443" y="2160896"/>
            <a:ext cx="1336858" cy="1368418"/>
          </a:xfrm>
          <a:custGeom>
            <a:avLst/>
            <a:gdLst/>
            <a:ahLst/>
            <a:cxnLst/>
            <a:rect l="l" t="t" r="r" b="b"/>
            <a:pathLst>
              <a:path w="847090" h="957579">
                <a:moveTo>
                  <a:pt x="423367" y="957135"/>
                </a:moveTo>
                <a:lnTo>
                  <a:pt x="385889" y="946670"/>
                </a:lnTo>
                <a:lnTo>
                  <a:pt x="40589" y="747014"/>
                </a:lnTo>
                <a:lnTo>
                  <a:pt x="11287" y="720347"/>
                </a:lnTo>
                <a:lnTo>
                  <a:pt x="25" y="681164"/>
                </a:lnTo>
                <a:lnTo>
                  <a:pt x="25" y="478599"/>
                </a:lnTo>
                <a:lnTo>
                  <a:pt x="0" y="275844"/>
                </a:lnTo>
                <a:lnTo>
                  <a:pt x="11828" y="235775"/>
                </a:lnTo>
                <a:lnTo>
                  <a:pt x="42468" y="209080"/>
                </a:lnTo>
                <a:lnTo>
                  <a:pt x="383667" y="11658"/>
                </a:lnTo>
                <a:lnTo>
                  <a:pt x="423367" y="0"/>
                </a:lnTo>
                <a:lnTo>
                  <a:pt x="434133" y="784"/>
                </a:lnTo>
                <a:lnTo>
                  <a:pt x="804265" y="209080"/>
                </a:lnTo>
                <a:lnTo>
                  <a:pt x="834905" y="235775"/>
                </a:lnTo>
                <a:lnTo>
                  <a:pt x="846734" y="275844"/>
                </a:lnTo>
                <a:lnTo>
                  <a:pt x="846709" y="478599"/>
                </a:lnTo>
                <a:lnTo>
                  <a:pt x="846709" y="681164"/>
                </a:lnTo>
                <a:lnTo>
                  <a:pt x="835453" y="720347"/>
                </a:lnTo>
                <a:lnTo>
                  <a:pt x="806157" y="747014"/>
                </a:lnTo>
                <a:lnTo>
                  <a:pt x="460844" y="946670"/>
                </a:lnTo>
                <a:lnTo>
                  <a:pt x="433459" y="956400"/>
                </a:lnTo>
                <a:lnTo>
                  <a:pt x="423367" y="957135"/>
                </a:lnTo>
                <a:close/>
              </a:path>
            </a:pathLst>
          </a:custGeom>
          <a:ln w="27940">
            <a:solidFill>
              <a:srgbClr val="EE382D"/>
            </a:solidFill>
          </a:ln>
        </p:spPr>
        <p:txBody>
          <a:bodyPr wrap="square" lIns="0" tIns="0" rIns="0" bIns="0" rtlCol="0"/>
          <a:lstStyle/>
          <a:p>
            <a:endParaRPr sz="1798"/>
          </a:p>
        </p:txBody>
      </p:sp>
      <p:sp>
        <p:nvSpPr>
          <p:cNvPr id="27" name="object 57">
            <a:extLst>
              <a:ext uri="{FF2B5EF4-FFF2-40B4-BE49-F238E27FC236}">
                <a16:creationId xmlns:a16="http://schemas.microsoft.com/office/drawing/2014/main" id="{7604936D-C62F-4A5A-9F64-4CEADFEA0BF1}"/>
              </a:ext>
            </a:extLst>
          </p:cNvPr>
          <p:cNvSpPr/>
          <p:nvPr/>
        </p:nvSpPr>
        <p:spPr>
          <a:xfrm>
            <a:off x="5768519" y="2176505"/>
            <a:ext cx="1336858" cy="1368418"/>
          </a:xfrm>
          <a:custGeom>
            <a:avLst/>
            <a:gdLst/>
            <a:ahLst/>
            <a:cxnLst/>
            <a:rect l="l" t="t" r="r" b="b"/>
            <a:pathLst>
              <a:path w="847090" h="957579">
                <a:moveTo>
                  <a:pt x="423367" y="957135"/>
                </a:moveTo>
                <a:lnTo>
                  <a:pt x="385889" y="946670"/>
                </a:lnTo>
                <a:lnTo>
                  <a:pt x="40589" y="747014"/>
                </a:lnTo>
                <a:lnTo>
                  <a:pt x="11287" y="720347"/>
                </a:lnTo>
                <a:lnTo>
                  <a:pt x="25" y="681164"/>
                </a:lnTo>
                <a:lnTo>
                  <a:pt x="25" y="478599"/>
                </a:lnTo>
                <a:lnTo>
                  <a:pt x="0" y="275844"/>
                </a:lnTo>
                <a:lnTo>
                  <a:pt x="11828" y="235775"/>
                </a:lnTo>
                <a:lnTo>
                  <a:pt x="42468" y="209080"/>
                </a:lnTo>
                <a:lnTo>
                  <a:pt x="383667" y="11658"/>
                </a:lnTo>
                <a:lnTo>
                  <a:pt x="423367" y="0"/>
                </a:lnTo>
                <a:lnTo>
                  <a:pt x="434133" y="784"/>
                </a:lnTo>
                <a:lnTo>
                  <a:pt x="804265" y="209080"/>
                </a:lnTo>
                <a:lnTo>
                  <a:pt x="834905" y="235775"/>
                </a:lnTo>
                <a:lnTo>
                  <a:pt x="846734" y="275844"/>
                </a:lnTo>
                <a:lnTo>
                  <a:pt x="846709" y="478599"/>
                </a:lnTo>
                <a:lnTo>
                  <a:pt x="846709" y="681164"/>
                </a:lnTo>
                <a:lnTo>
                  <a:pt x="835453" y="720347"/>
                </a:lnTo>
                <a:lnTo>
                  <a:pt x="806157" y="747014"/>
                </a:lnTo>
                <a:lnTo>
                  <a:pt x="460844" y="946670"/>
                </a:lnTo>
                <a:lnTo>
                  <a:pt x="433459" y="956400"/>
                </a:lnTo>
                <a:lnTo>
                  <a:pt x="423367" y="957135"/>
                </a:lnTo>
                <a:close/>
              </a:path>
            </a:pathLst>
          </a:custGeom>
          <a:ln w="27940">
            <a:solidFill>
              <a:srgbClr val="EE382D"/>
            </a:solidFill>
          </a:ln>
        </p:spPr>
        <p:txBody>
          <a:bodyPr wrap="square" lIns="0" tIns="0" rIns="0" bIns="0" rtlCol="0"/>
          <a:lstStyle/>
          <a:p>
            <a:endParaRPr sz="1798"/>
          </a:p>
        </p:txBody>
      </p:sp>
      <p:sp>
        <p:nvSpPr>
          <p:cNvPr id="28" name="object 57">
            <a:extLst>
              <a:ext uri="{FF2B5EF4-FFF2-40B4-BE49-F238E27FC236}">
                <a16:creationId xmlns:a16="http://schemas.microsoft.com/office/drawing/2014/main" id="{B0BBAF0A-0081-46D4-8467-5FB3618FEA97}"/>
              </a:ext>
            </a:extLst>
          </p:cNvPr>
          <p:cNvSpPr/>
          <p:nvPr/>
        </p:nvSpPr>
        <p:spPr>
          <a:xfrm>
            <a:off x="9720595" y="2231238"/>
            <a:ext cx="1336858" cy="1368418"/>
          </a:xfrm>
          <a:custGeom>
            <a:avLst/>
            <a:gdLst/>
            <a:ahLst/>
            <a:cxnLst/>
            <a:rect l="l" t="t" r="r" b="b"/>
            <a:pathLst>
              <a:path w="847090" h="957579">
                <a:moveTo>
                  <a:pt x="423367" y="957135"/>
                </a:moveTo>
                <a:lnTo>
                  <a:pt x="385889" y="946670"/>
                </a:lnTo>
                <a:lnTo>
                  <a:pt x="40589" y="747014"/>
                </a:lnTo>
                <a:lnTo>
                  <a:pt x="11287" y="720347"/>
                </a:lnTo>
                <a:lnTo>
                  <a:pt x="25" y="681164"/>
                </a:lnTo>
                <a:lnTo>
                  <a:pt x="25" y="478599"/>
                </a:lnTo>
                <a:lnTo>
                  <a:pt x="0" y="275844"/>
                </a:lnTo>
                <a:lnTo>
                  <a:pt x="11828" y="235775"/>
                </a:lnTo>
                <a:lnTo>
                  <a:pt x="42468" y="209080"/>
                </a:lnTo>
                <a:lnTo>
                  <a:pt x="383667" y="11658"/>
                </a:lnTo>
                <a:lnTo>
                  <a:pt x="423367" y="0"/>
                </a:lnTo>
                <a:lnTo>
                  <a:pt x="434133" y="784"/>
                </a:lnTo>
                <a:lnTo>
                  <a:pt x="804265" y="209080"/>
                </a:lnTo>
                <a:lnTo>
                  <a:pt x="834905" y="235775"/>
                </a:lnTo>
                <a:lnTo>
                  <a:pt x="846734" y="275844"/>
                </a:lnTo>
                <a:lnTo>
                  <a:pt x="846709" y="478599"/>
                </a:lnTo>
                <a:lnTo>
                  <a:pt x="846709" y="681164"/>
                </a:lnTo>
                <a:lnTo>
                  <a:pt x="835453" y="720347"/>
                </a:lnTo>
                <a:lnTo>
                  <a:pt x="806157" y="747014"/>
                </a:lnTo>
                <a:lnTo>
                  <a:pt x="460844" y="946670"/>
                </a:lnTo>
                <a:lnTo>
                  <a:pt x="433459" y="956400"/>
                </a:lnTo>
                <a:lnTo>
                  <a:pt x="423367" y="957135"/>
                </a:lnTo>
                <a:close/>
              </a:path>
            </a:pathLst>
          </a:custGeom>
          <a:ln w="27940">
            <a:solidFill>
              <a:srgbClr val="EE382D"/>
            </a:solidFill>
          </a:ln>
        </p:spPr>
        <p:txBody>
          <a:bodyPr wrap="square" lIns="0" tIns="0" rIns="0" bIns="0" rtlCol="0"/>
          <a:lstStyle/>
          <a:p>
            <a:endParaRPr sz="1798"/>
          </a:p>
        </p:txBody>
      </p:sp>
      <p:sp>
        <p:nvSpPr>
          <p:cNvPr id="29" name="Espace réservé du texte 10">
            <a:extLst>
              <a:ext uri="{FF2B5EF4-FFF2-40B4-BE49-F238E27FC236}">
                <a16:creationId xmlns:a16="http://schemas.microsoft.com/office/drawing/2014/main" id="{81CD45DC-1920-44AD-AC78-1F72E03DFEB6}"/>
              </a:ext>
            </a:extLst>
          </p:cNvPr>
          <p:cNvSpPr>
            <a:spLocks noGrp="1"/>
          </p:cNvSpPr>
          <p:nvPr>
            <p:ph type="body" idx="1"/>
          </p:nvPr>
        </p:nvSpPr>
        <p:spPr>
          <a:xfrm>
            <a:off x="824596" y="985485"/>
            <a:ext cx="8276431" cy="360000"/>
          </a:xfrm>
        </p:spPr>
        <p:txBody>
          <a:bodyPr/>
          <a:lstStyle/>
          <a:p>
            <a:pPr marL="0" lvl="2" defTabSz="479237">
              <a:defRPr/>
            </a:pPr>
            <a:r>
              <a:rPr lang="fr-FR" b="1" dirty="0">
                <a:solidFill>
                  <a:schemeClr val="tx2"/>
                </a:solidFill>
              </a:rPr>
              <a:t>Mission d’intérêt général confiée à la Caisse des Dépôts depuis 1816</a:t>
            </a:r>
          </a:p>
        </p:txBody>
      </p:sp>
      <p:sp>
        <p:nvSpPr>
          <p:cNvPr id="2" name="ZoneTexte 1">
            <a:extLst>
              <a:ext uri="{FF2B5EF4-FFF2-40B4-BE49-F238E27FC236}">
                <a16:creationId xmlns:a16="http://schemas.microsoft.com/office/drawing/2014/main" id="{A4B8EF44-BEF1-98FE-C312-3AE754569957}"/>
              </a:ext>
            </a:extLst>
          </p:cNvPr>
          <p:cNvSpPr txBox="1"/>
          <p:nvPr/>
        </p:nvSpPr>
        <p:spPr>
          <a:xfrm>
            <a:off x="10694831" y="687008"/>
            <a:ext cx="1652337" cy="367348"/>
          </a:xfrm>
          <a:prstGeom prst="rect">
            <a:avLst/>
          </a:prstGeom>
          <a:noFill/>
        </p:spPr>
        <p:txBody>
          <a:bodyPr wrap="square" rtlCol="0">
            <a:spAutoFit/>
          </a:bodyPr>
          <a:lstStyle/>
          <a:p>
            <a:r>
              <a:rPr lang="fr-FR" b="1" dirty="0">
                <a:solidFill>
                  <a:srgbClr val="FF0000"/>
                </a:solidFill>
              </a:rPr>
              <a:t>Simplicité</a:t>
            </a:r>
          </a:p>
        </p:txBody>
      </p:sp>
      <p:sp>
        <p:nvSpPr>
          <p:cNvPr id="3" name="ZoneTexte 2">
            <a:extLst>
              <a:ext uri="{FF2B5EF4-FFF2-40B4-BE49-F238E27FC236}">
                <a16:creationId xmlns:a16="http://schemas.microsoft.com/office/drawing/2014/main" id="{5DA8D849-C222-9C68-F7F3-A3082C86752F}"/>
              </a:ext>
            </a:extLst>
          </p:cNvPr>
          <p:cNvSpPr txBox="1"/>
          <p:nvPr/>
        </p:nvSpPr>
        <p:spPr>
          <a:xfrm>
            <a:off x="9613950" y="586918"/>
            <a:ext cx="1467266" cy="367348"/>
          </a:xfrm>
          <a:prstGeom prst="rect">
            <a:avLst/>
          </a:prstGeom>
          <a:noFill/>
        </p:spPr>
        <p:txBody>
          <a:bodyPr wrap="square" rtlCol="0">
            <a:spAutoFit/>
          </a:bodyPr>
          <a:lstStyle/>
          <a:p>
            <a:r>
              <a:rPr lang="fr-FR" b="1" dirty="0">
                <a:solidFill>
                  <a:srgbClr val="FF0000"/>
                </a:solidFill>
              </a:rPr>
              <a:t>Sécurité</a:t>
            </a:r>
          </a:p>
        </p:txBody>
      </p:sp>
      <p:sp>
        <p:nvSpPr>
          <p:cNvPr id="5" name="ZoneTexte 4">
            <a:extLst>
              <a:ext uri="{FF2B5EF4-FFF2-40B4-BE49-F238E27FC236}">
                <a16:creationId xmlns:a16="http://schemas.microsoft.com/office/drawing/2014/main" id="{AF63BABB-C306-67A0-D687-4179E9BD8C9C}"/>
              </a:ext>
            </a:extLst>
          </p:cNvPr>
          <p:cNvSpPr txBox="1"/>
          <p:nvPr/>
        </p:nvSpPr>
        <p:spPr>
          <a:xfrm>
            <a:off x="9303858" y="896343"/>
            <a:ext cx="1467266" cy="367348"/>
          </a:xfrm>
          <a:prstGeom prst="rect">
            <a:avLst/>
          </a:prstGeom>
          <a:noFill/>
        </p:spPr>
        <p:txBody>
          <a:bodyPr wrap="square" rtlCol="0">
            <a:spAutoFit/>
          </a:bodyPr>
          <a:lstStyle/>
          <a:p>
            <a:r>
              <a:rPr lang="fr-FR" b="1" dirty="0">
                <a:solidFill>
                  <a:srgbClr val="FF0000"/>
                </a:solidFill>
              </a:rPr>
              <a:t>Gratuité</a:t>
            </a:r>
          </a:p>
        </p:txBody>
      </p:sp>
      <p:sp>
        <p:nvSpPr>
          <p:cNvPr id="6" name="ZoneTexte 5">
            <a:extLst>
              <a:ext uri="{FF2B5EF4-FFF2-40B4-BE49-F238E27FC236}">
                <a16:creationId xmlns:a16="http://schemas.microsoft.com/office/drawing/2014/main" id="{DF8DE97F-3265-890B-810D-4908AC55F6B5}"/>
              </a:ext>
            </a:extLst>
          </p:cNvPr>
          <p:cNvSpPr txBox="1"/>
          <p:nvPr/>
        </p:nvSpPr>
        <p:spPr>
          <a:xfrm>
            <a:off x="10389024" y="981768"/>
            <a:ext cx="2129627" cy="369332"/>
          </a:xfrm>
          <a:prstGeom prst="rect">
            <a:avLst/>
          </a:prstGeom>
          <a:noFill/>
        </p:spPr>
        <p:txBody>
          <a:bodyPr wrap="square" rtlCol="0">
            <a:spAutoFit/>
          </a:bodyPr>
          <a:lstStyle/>
          <a:p>
            <a:r>
              <a:rPr lang="fr-FR" b="1" dirty="0">
                <a:solidFill>
                  <a:srgbClr val="FF0000"/>
                </a:solidFill>
              </a:rPr>
              <a:t>Fonds rémunérés</a:t>
            </a:r>
          </a:p>
        </p:txBody>
      </p:sp>
      <p:sp>
        <p:nvSpPr>
          <p:cNvPr id="8" name="ZoneTexte 7">
            <a:extLst>
              <a:ext uri="{FF2B5EF4-FFF2-40B4-BE49-F238E27FC236}">
                <a16:creationId xmlns:a16="http://schemas.microsoft.com/office/drawing/2014/main" id="{5EADFBB7-C40F-2FCC-ABFE-CB7A069BDF8C}"/>
              </a:ext>
            </a:extLst>
          </p:cNvPr>
          <p:cNvSpPr txBox="1"/>
          <p:nvPr/>
        </p:nvSpPr>
        <p:spPr>
          <a:xfrm>
            <a:off x="9405402" y="1225219"/>
            <a:ext cx="1884362" cy="367348"/>
          </a:xfrm>
          <a:prstGeom prst="rect">
            <a:avLst/>
          </a:prstGeom>
          <a:noFill/>
        </p:spPr>
        <p:txBody>
          <a:bodyPr wrap="square" rtlCol="0">
            <a:spAutoFit/>
          </a:bodyPr>
          <a:lstStyle/>
          <a:p>
            <a:r>
              <a:rPr lang="fr-FR" b="1" dirty="0"/>
              <a:t>Libératoire</a:t>
            </a:r>
          </a:p>
        </p:txBody>
      </p:sp>
      <p:sp>
        <p:nvSpPr>
          <p:cNvPr id="9" name="ZoneTexte 8">
            <a:extLst>
              <a:ext uri="{FF2B5EF4-FFF2-40B4-BE49-F238E27FC236}">
                <a16:creationId xmlns:a16="http://schemas.microsoft.com/office/drawing/2014/main" id="{898659A6-FC62-B498-86EF-0982C3218BFB}"/>
              </a:ext>
            </a:extLst>
          </p:cNvPr>
          <p:cNvSpPr txBox="1"/>
          <p:nvPr/>
        </p:nvSpPr>
        <p:spPr>
          <a:xfrm>
            <a:off x="10202839" y="312374"/>
            <a:ext cx="1584703" cy="369332"/>
          </a:xfrm>
          <a:prstGeom prst="rect">
            <a:avLst/>
          </a:prstGeom>
          <a:noFill/>
        </p:spPr>
        <p:txBody>
          <a:bodyPr wrap="square" rtlCol="0">
            <a:spAutoFit/>
          </a:bodyPr>
          <a:lstStyle/>
          <a:p>
            <a:r>
              <a:rPr lang="fr-FR" b="1" dirty="0">
                <a:solidFill>
                  <a:srgbClr val="FF0000"/>
                </a:solidFill>
              </a:rPr>
              <a:t>Neutralité</a:t>
            </a:r>
          </a:p>
        </p:txBody>
      </p:sp>
    </p:spTree>
    <p:extLst>
      <p:ext uri="{BB962C8B-B14F-4D97-AF65-F5344CB8AC3E}">
        <p14:creationId xmlns:p14="http://schemas.microsoft.com/office/powerpoint/2010/main" val="2020367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829973FD-E837-4A82-86A3-3ADC9C6D0F75}"/>
              </a:ext>
            </a:extLst>
          </p:cNvPr>
          <p:cNvSpPr>
            <a:spLocks noGrp="1"/>
          </p:cNvSpPr>
          <p:nvPr>
            <p:ph type="body" idx="1"/>
          </p:nvPr>
        </p:nvSpPr>
        <p:spPr>
          <a:xfrm>
            <a:off x="499653" y="911824"/>
            <a:ext cx="10696575" cy="360000"/>
          </a:xfrm>
        </p:spPr>
        <p:txBody>
          <a:bodyPr/>
          <a:lstStyle/>
          <a:p>
            <a:r>
              <a:rPr lang="fr-FR" sz="1890" dirty="0"/>
              <a:t>Une offre globale diversifiée adaptée à vos besoins de garantie et de protection  </a:t>
            </a:r>
          </a:p>
        </p:txBody>
      </p:sp>
      <p:sp>
        <p:nvSpPr>
          <p:cNvPr id="46" name="Espace réservé du numéro de diapositive 45">
            <a:extLst>
              <a:ext uri="{FF2B5EF4-FFF2-40B4-BE49-F238E27FC236}">
                <a16:creationId xmlns:a16="http://schemas.microsoft.com/office/drawing/2014/main" id="{B602DE27-0A01-498D-89F0-4D89B0A5F38C}"/>
              </a:ext>
            </a:extLst>
          </p:cNvPr>
          <p:cNvSpPr>
            <a:spLocks noGrp="1"/>
          </p:cNvSpPr>
          <p:nvPr>
            <p:ph type="sldNum" sz="quarter" idx="12"/>
          </p:nvPr>
        </p:nvSpPr>
        <p:spPr/>
        <p:txBody>
          <a:bodyPr/>
          <a:lstStyle/>
          <a:p>
            <a:fld id="{FF67EF60-D3B0-409C-88CD-C39F952AE724}" type="slidenum">
              <a:rPr lang="fr-FR" smtClean="0"/>
              <a:pPr/>
              <a:t>24</a:t>
            </a:fld>
            <a:endParaRPr lang="fr-FR"/>
          </a:p>
        </p:txBody>
      </p:sp>
      <p:sp>
        <p:nvSpPr>
          <p:cNvPr id="14" name="Titre 13">
            <a:extLst>
              <a:ext uri="{FF2B5EF4-FFF2-40B4-BE49-F238E27FC236}">
                <a16:creationId xmlns:a16="http://schemas.microsoft.com/office/drawing/2014/main" id="{8A96B2A5-E74C-4CB5-86F9-CA87CC839470}"/>
              </a:ext>
            </a:extLst>
          </p:cNvPr>
          <p:cNvSpPr>
            <a:spLocks noGrp="1"/>
          </p:cNvSpPr>
          <p:nvPr>
            <p:ph type="title"/>
          </p:nvPr>
        </p:nvSpPr>
        <p:spPr>
          <a:xfrm>
            <a:off x="499653" y="357022"/>
            <a:ext cx="11780068" cy="468000"/>
          </a:xfrm>
        </p:spPr>
        <p:txBody>
          <a:bodyPr/>
          <a:lstStyle/>
          <a:p>
            <a:r>
              <a:rPr lang="fr-FR" dirty="0">
                <a:solidFill>
                  <a:srgbClr val="FF0000"/>
                </a:solidFill>
              </a:rPr>
              <a:t>La consignation au service des collectivités territoriales et EPCI</a:t>
            </a:r>
          </a:p>
        </p:txBody>
      </p:sp>
      <p:sp>
        <p:nvSpPr>
          <p:cNvPr id="8" name="Espace réservé du texte 7">
            <a:extLst>
              <a:ext uri="{FF2B5EF4-FFF2-40B4-BE49-F238E27FC236}">
                <a16:creationId xmlns:a16="http://schemas.microsoft.com/office/drawing/2014/main" id="{43E56EEC-0E48-BB48-BC09-11F936203337}"/>
              </a:ext>
            </a:extLst>
          </p:cNvPr>
          <p:cNvSpPr>
            <a:spLocks noGrp="1"/>
          </p:cNvSpPr>
          <p:nvPr>
            <p:ph type="body" sz="quarter" idx="14"/>
          </p:nvPr>
        </p:nvSpPr>
        <p:spPr>
          <a:xfrm>
            <a:off x="1460823" y="1606277"/>
            <a:ext cx="10480299" cy="3822432"/>
          </a:xfrm>
        </p:spPr>
        <p:txBody>
          <a:bodyPr/>
          <a:lstStyle/>
          <a:p>
            <a:pPr lvl="0"/>
            <a:endParaRPr lang="fr-FR" i="0" dirty="0">
              <a:solidFill>
                <a:srgbClr val="82746C"/>
              </a:solidFill>
            </a:endParaRPr>
          </a:p>
          <a:p>
            <a:endParaRPr lang="fr-GB" dirty="0"/>
          </a:p>
        </p:txBody>
      </p:sp>
      <p:pic>
        <p:nvPicPr>
          <p:cNvPr id="42" name="Image 41">
            <a:extLst>
              <a:ext uri="{FF2B5EF4-FFF2-40B4-BE49-F238E27FC236}">
                <a16:creationId xmlns:a16="http://schemas.microsoft.com/office/drawing/2014/main" id="{CF6660D7-97D8-4DC3-8C7A-8E9A69ECB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121" y="2651818"/>
            <a:ext cx="1088811" cy="1233986"/>
          </a:xfrm>
          <a:prstGeom prst="rect">
            <a:avLst/>
          </a:prstGeom>
        </p:spPr>
      </p:pic>
      <p:cxnSp>
        <p:nvCxnSpPr>
          <p:cNvPr id="47" name="Connecteur droit 46">
            <a:extLst>
              <a:ext uri="{FF2B5EF4-FFF2-40B4-BE49-F238E27FC236}">
                <a16:creationId xmlns:a16="http://schemas.microsoft.com/office/drawing/2014/main" id="{FC6342B8-960D-40C5-8805-E4300F22FC72}"/>
              </a:ext>
            </a:extLst>
          </p:cNvPr>
          <p:cNvCxnSpPr>
            <a:cxnSpLocks/>
          </p:cNvCxnSpPr>
          <p:nvPr/>
        </p:nvCxnSpPr>
        <p:spPr>
          <a:xfrm flipH="1" flipV="1">
            <a:off x="4691921" y="2338466"/>
            <a:ext cx="996617" cy="496702"/>
          </a:xfrm>
          <a:prstGeom prst="line">
            <a:avLst/>
          </a:prstGeom>
          <a:ln w="254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68B14786-0188-4293-BB52-685D9F5975E6}"/>
              </a:ext>
            </a:extLst>
          </p:cNvPr>
          <p:cNvCxnSpPr>
            <a:cxnSpLocks/>
            <a:endCxn id="5" idx="1"/>
          </p:cNvCxnSpPr>
          <p:nvPr/>
        </p:nvCxnSpPr>
        <p:spPr>
          <a:xfrm flipV="1">
            <a:off x="6389687" y="1935900"/>
            <a:ext cx="964215" cy="879396"/>
          </a:xfrm>
          <a:prstGeom prst="line">
            <a:avLst/>
          </a:prstGeom>
          <a:ln w="254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E69CB372-1476-4315-B7E4-167979FF8D35}"/>
              </a:ext>
            </a:extLst>
          </p:cNvPr>
          <p:cNvCxnSpPr>
            <a:cxnSpLocks/>
            <a:endCxn id="42" idx="3"/>
          </p:cNvCxnSpPr>
          <p:nvPr/>
        </p:nvCxnSpPr>
        <p:spPr>
          <a:xfrm flipH="1">
            <a:off x="6631932" y="2922207"/>
            <a:ext cx="1662834" cy="346604"/>
          </a:xfrm>
          <a:prstGeom prst="line">
            <a:avLst/>
          </a:prstGeom>
          <a:ln w="254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9997D0AF-AFF9-4B3B-ADAD-7FC2420F8FEF}"/>
              </a:ext>
            </a:extLst>
          </p:cNvPr>
          <p:cNvCxnSpPr>
            <a:cxnSpLocks/>
          </p:cNvCxnSpPr>
          <p:nvPr/>
        </p:nvCxnSpPr>
        <p:spPr>
          <a:xfrm>
            <a:off x="6288297" y="3776478"/>
            <a:ext cx="966205" cy="890581"/>
          </a:xfrm>
          <a:prstGeom prst="line">
            <a:avLst/>
          </a:prstGeom>
          <a:ln w="254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30150DE2-8623-4A7B-87AD-2CB69A145826}"/>
              </a:ext>
            </a:extLst>
          </p:cNvPr>
          <p:cNvCxnSpPr>
            <a:cxnSpLocks/>
          </p:cNvCxnSpPr>
          <p:nvPr/>
        </p:nvCxnSpPr>
        <p:spPr>
          <a:xfrm flipH="1">
            <a:off x="4865436" y="3282804"/>
            <a:ext cx="689941" cy="29825"/>
          </a:xfrm>
          <a:prstGeom prst="line">
            <a:avLst/>
          </a:prstGeom>
          <a:ln w="254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576A1E59-7609-1B83-D0CD-9F81775A774C}"/>
              </a:ext>
            </a:extLst>
          </p:cNvPr>
          <p:cNvSpPr txBox="1"/>
          <p:nvPr/>
        </p:nvSpPr>
        <p:spPr>
          <a:xfrm>
            <a:off x="8249099" y="2415918"/>
            <a:ext cx="4130670" cy="1138773"/>
          </a:xfrm>
          <a:prstGeom prst="rect">
            <a:avLst/>
          </a:prstGeom>
          <a:noFill/>
        </p:spPr>
        <p:txBody>
          <a:bodyPr wrap="square">
            <a:spAutoFit/>
          </a:bodyPr>
          <a:lstStyle/>
          <a:p>
            <a:pPr algn="just"/>
            <a:r>
              <a:rPr lang="fr-FR" sz="1700" b="1" dirty="0">
                <a:solidFill>
                  <a:schemeClr val="accent6">
                    <a:lumMod val="75000"/>
                  </a:schemeClr>
                </a:solidFill>
              </a:rPr>
              <a:t>Eviter la perte du droit de </a:t>
            </a:r>
            <a:r>
              <a:rPr lang="fr-FR" sz="1700" b="1" dirty="0">
                <a:solidFill>
                  <a:srgbClr val="FF0000"/>
                </a:solidFill>
                <a:hlinkClick r:id="rId3">
                  <a:extLst>
                    <a:ext uri="{A12FA001-AC4F-418D-AE19-62706E023703}">
                      <ahyp:hlinkClr xmlns:ahyp="http://schemas.microsoft.com/office/drawing/2018/hyperlinkcolor" val="tx"/>
                    </a:ext>
                  </a:extLst>
                </a:hlinkClick>
              </a:rPr>
              <a:t>préemption</a:t>
            </a:r>
            <a:r>
              <a:rPr lang="fr-FR" sz="1700" b="1" dirty="0">
                <a:solidFill>
                  <a:schemeClr val="accent6">
                    <a:lumMod val="75000"/>
                  </a:schemeClr>
                </a:solidFill>
              </a:rPr>
              <a:t> pour un projet d’aménagement (désaccord sur le prix ou obstacle au paiement)</a:t>
            </a:r>
            <a:endParaRPr lang="fr-FR" sz="1700" dirty="0"/>
          </a:p>
        </p:txBody>
      </p:sp>
      <p:sp>
        <p:nvSpPr>
          <p:cNvPr id="6" name="ZoneTexte 5">
            <a:extLst>
              <a:ext uri="{FF2B5EF4-FFF2-40B4-BE49-F238E27FC236}">
                <a16:creationId xmlns:a16="http://schemas.microsoft.com/office/drawing/2014/main" id="{4FE2A969-6909-9F34-41E4-E32DE68FDFC9}"/>
              </a:ext>
            </a:extLst>
          </p:cNvPr>
          <p:cNvSpPr txBox="1"/>
          <p:nvPr/>
        </p:nvSpPr>
        <p:spPr>
          <a:xfrm>
            <a:off x="388528" y="1744855"/>
            <a:ext cx="5335701" cy="877163"/>
          </a:xfrm>
          <a:prstGeom prst="rect">
            <a:avLst/>
          </a:prstGeom>
          <a:noFill/>
        </p:spPr>
        <p:txBody>
          <a:bodyPr wrap="square">
            <a:spAutoFit/>
          </a:bodyPr>
          <a:lstStyle/>
          <a:p>
            <a:pPr algn="just"/>
            <a:r>
              <a:rPr lang="fr-FR" sz="1700" b="1" dirty="0">
                <a:solidFill>
                  <a:schemeClr val="accent6">
                    <a:lumMod val="75000"/>
                  </a:schemeClr>
                </a:solidFill>
              </a:rPr>
              <a:t>Sécuriser un projet sur terre agricole dans le cadre de l’artificialisation des sols (</a:t>
            </a:r>
            <a:r>
              <a:rPr lang="fr-FR" sz="1700" b="1" dirty="0">
                <a:solidFill>
                  <a:srgbClr val="FF0000"/>
                </a:solidFill>
                <a:hlinkClick r:id="rId4">
                  <a:extLst>
                    <a:ext uri="{A12FA001-AC4F-418D-AE19-62706E023703}">
                      <ahyp:hlinkClr xmlns:ahyp="http://schemas.microsoft.com/office/drawing/2018/hyperlinkcolor" val="tx"/>
                    </a:ext>
                  </a:extLst>
                </a:hlinkClick>
              </a:rPr>
              <a:t>compensation collective agricole</a:t>
            </a:r>
            <a:r>
              <a:rPr lang="fr-FR" sz="1700" b="1" dirty="0">
                <a:solidFill>
                  <a:schemeClr val="accent6">
                    <a:lumMod val="75000"/>
                  </a:schemeClr>
                </a:solidFill>
              </a:rPr>
              <a:t>) </a:t>
            </a:r>
            <a:endParaRPr lang="fr-FR" sz="1700" dirty="0"/>
          </a:p>
        </p:txBody>
      </p:sp>
      <p:sp>
        <p:nvSpPr>
          <p:cNvPr id="9" name="ZoneTexte 8">
            <a:extLst>
              <a:ext uri="{FF2B5EF4-FFF2-40B4-BE49-F238E27FC236}">
                <a16:creationId xmlns:a16="http://schemas.microsoft.com/office/drawing/2014/main" id="{7EFBC5F1-7E8E-2DF4-BC54-8235EA222D35}"/>
              </a:ext>
            </a:extLst>
          </p:cNvPr>
          <p:cNvSpPr txBox="1"/>
          <p:nvPr/>
        </p:nvSpPr>
        <p:spPr>
          <a:xfrm>
            <a:off x="388528" y="3022636"/>
            <a:ext cx="4686829" cy="1200329"/>
          </a:xfrm>
          <a:prstGeom prst="rect">
            <a:avLst/>
          </a:prstGeom>
          <a:noFill/>
        </p:spPr>
        <p:txBody>
          <a:bodyPr wrap="square">
            <a:spAutoFit/>
          </a:bodyPr>
          <a:lstStyle/>
          <a:p>
            <a:pPr algn="just"/>
            <a:r>
              <a:rPr lang="fr-FR" sz="1800" b="1" dirty="0">
                <a:solidFill>
                  <a:schemeClr val="accent6">
                    <a:lumMod val="75000"/>
                  </a:schemeClr>
                </a:solidFill>
              </a:rPr>
              <a:t>Garantir l’exploitation d’activités </a:t>
            </a:r>
            <a:r>
              <a:rPr lang="fr-FR" sz="1800" b="1" dirty="0">
                <a:solidFill>
                  <a:srgbClr val="FF0000"/>
                </a:solidFill>
                <a:hlinkClick r:id="rId5">
                  <a:extLst>
                    <a:ext uri="{A12FA001-AC4F-418D-AE19-62706E023703}">
                      <ahyp:hlinkClr xmlns:ahyp="http://schemas.microsoft.com/office/drawing/2018/hyperlinkcolor" val="tx"/>
                    </a:ext>
                  </a:extLst>
                </a:hlinkClick>
              </a:rPr>
              <a:t>ICPE </a:t>
            </a:r>
            <a:endParaRPr lang="fr-FR" sz="1800" b="1" dirty="0">
              <a:solidFill>
                <a:srgbClr val="FF0000"/>
              </a:solidFill>
            </a:endParaRPr>
          </a:p>
          <a:p>
            <a:pPr algn="just"/>
            <a:r>
              <a:rPr lang="fr-FR" sz="1800" b="1" dirty="0">
                <a:solidFill>
                  <a:schemeClr val="accent6">
                    <a:lumMod val="75000"/>
                  </a:schemeClr>
                </a:solidFill>
              </a:rPr>
              <a:t>et le cas échéant la remise en état du site</a:t>
            </a:r>
          </a:p>
          <a:p>
            <a:pPr algn="just"/>
            <a:r>
              <a:rPr lang="fr-FR" b="1" dirty="0">
                <a:solidFill>
                  <a:schemeClr val="accent6">
                    <a:lumMod val="75000"/>
                  </a:schemeClr>
                </a:solidFill>
              </a:rPr>
              <a:t>(éolien, déchets, carrières) </a:t>
            </a:r>
          </a:p>
          <a:p>
            <a:pPr algn="just"/>
            <a:r>
              <a:rPr lang="fr-FR" b="1" dirty="0">
                <a:solidFill>
                  <a:schemeClr val="accent6">
                    <a:lumMod val="75000"/>
                  </a:schemeClr>
                </a:solidFill>
              </a:rPr>
              <a:t>ou </a:t>
            </a:r>
            <a:r>
              <a:rPr lang="fr-FR" b="1" dirty="0">
                <a:solidFill>
                  <a:srgbClr val="FF0000"/>
                </a:solidFill>
                <a:hlinkClick r:id="rId6">
                  <a:extLst>
                    <a:ext uri="{A12FA001-AC4F-418D-AE19-62706E023703}">
                      <ahyp:hlinkClr xmlns:ahyp="http://schemas.microsoft.com/office/drawing/2018/hyperlinkcolor" val="tx"/>
                    </a:ext>
                  </a:extLst>
                </a:hlinkClick>
              </a:rPr>
              <a:t>réhabilitation de friches ICPE</a:t>
            </a:r>
            <a:endParaRPr lang="fr-FR" sz="1800" b="1" dirty="0">
              <a:solidFill>
                <a:srgbClr val="FF0000"/>
              </a:solidFill>
            </a:endParaRPr>
          </a:p>
        </p:txBody>
      </p:sp>
      <p:sp>
        <p:nvSpPr>
          <p:cNvPr id="12" name="ZoneTexte 11">
            <a:extLst>
              <a:ext uri="{FF2B5EF4-FFF2-40B4-BE49-F238E27FC236}">
                <a16:creationId xmlns:a16="http://schemas.microsoft.com/office/drawing/2014/main" id="{17A0B90E-9C11-A904-4B4C-1204333CA837}"/>
              </a:ext>
            </a:extLst>
          </p:cNvPr>
          <p:cNvSpPr txBox="1"/>
          <p:nvPr/>
        </p:nvSpPr>
        <p:spPr>
          <a:xfrm>
            <a:off x="838253" y="5293835"/>
            <a:ext cx="11102869" cy="923330"/>
          </a:xfrm>
          <a:prstGeom prst="rect">
            <a:avLst/>
          </a:prstGeom>
          <a:noFill/>
          <a:ln w="38100">
            <a:solidFill>
              <a:schemeClr val="tx1"/>
            </a:solidFill>
          </a:ln>
        </p:spPr>
        <p:txBody>
          <a:bodyPr wrap="square" rtlCol="0">
            <a:spAutoFit/>
          </a:bodyPr>
          <a:lstStyle/>
          <a:p>
            <a:pPr algn="ctr"/>
            <a:r>
              <a:rPr lang="fr-FR" b="1" dirty="0">
                <a:solidFill>
                  <a:schemeClr val="accent6">
                    <a:lumMod val="75000"/>
                  </a:schemeClr>
                </a:solidFill>
              </a:rPr>
              <a:t>Autres </a:t>
            </a:r>
            <a:r>
              <a:rPr lang="fr-FR" sz="1800" b="1" dirty="0">
                <a:solidFill>
                  <a:schemeClr val="accent6">
                    <a:lumMod val="75000"/>
                  </a:schemeClr>
                </a:solidFill>
              </a:rPr>
              <a:t>cas de consignations à retrouver sur </a:t>
            </a:r>
          </a:p>
          <a:p>
            <a:pPr algn="ctr"/>
            <a:r>
              <a:rPr lang="fr-FR" sz="1800" b="1" dirty="0">
                <a:solidFill>
                  <a:schemeClr val="accent6">
                    <a:lumMod val="75000"/>
                  </a:schemeClr>
                </a:solidFill>
              </a:rPr>
              <a:t>le site dédié : </a:t>
            </a:r>
            <a:r>
              <a:rPr lang="fr-FR" sz="1800" b="1" dirty="0">
                <a:solidFill>
                  <a:srgbClr val="FF0000"/>
                </a:solidFill>
                <a:hlinkClick r:id="rId7">
                  <a:extLst>
                    <a:ext uri="{A12FA001-AC4F-418D-AE19-62706E023703}">
                      <ahyp:hlinkClr xmlns:ahyp="http://schemas.microsoft.com/office/drawing/2018/hyperlinkcolor" val="tx"/>
                    </a:ext>
                  </a:extLst>
                </a:hlinkClick>
              </a:rPr>
              <a:t>consignations.fr</a:t>
            </a:r>
            <a:r>
              <a:rPr lang="fr-FR" b="1" dirty="0">
                <a:solidFill>
                  <a:srgbClr val="FF0000"/>
                </a:solidFill>
              </a:rPr>
              <a:t> </a:t>
            </a:r>
            <a:r>
              <a:rPr lang="fr-FR" b="1" dirty="0">
                <a:solidFill>
                  <a:schemeClr val="accent6">
                    <a:lumMod val="75000"/>
                  </a:schemeClr>
                </a:solidFill>
              </a:rPr>
              <a:t>volet </a:t>
            </a:r>
            <a:r>
              <a:rPr lang="fr-FR" b="1" dirty="0">
                <a:solidFill>
                  <a:srgbClr val="FF0000"/>
                </a:solidFill>
                <a:hlinkClick r:id="rId8">
                  <a:extLst>
                    <a:ext uri="{A12FA001-AC4F-418D-AE19-62706E023703}">
                      <ahyp:hlinkClr xmlns:ahyp="http://schemas.microsoft.com/office/drawing/2018/hyperlinkcolor" val="tx"/>
                    </a:ext>
                  </a:extLst>
                </a:hlinkClick>
              </a:rPr>
              <a:t>Organisme Public</a:t>
            </a:r>
            <a:endParaRPr lang="fr-FR" b="1" dirty="0">
              <a:solidFill>
                <a:srgbClr val="FF0000"/>
              </a:solidFill>
            </a:endParaRPr>
          </a:p>
          <a:p>
            <a:pPr algn="ctr"/>
            <a:r>
              <a:rPr lang="fr-FR" b="1" dirty="0">
                <a:solidFill>
                  <a:schemeClr val="accent6">
                    <a:lumMod val="75000"/>
                  </a:schemeClr>
                </a:solidFill>
              </a:rPr>
              <a:t>Contact Occitanie : </a:t>
            </a:r>
            <a:r>
              <a:rPr lang="fr-FR" sz="1800" b="1" dirty="0">
                <a:solidFill>
                  <a:schemeClr val="accent6">
                    <a:lumMod val="75000"/>
                  </a:schemeClr>
                </a:solidFill>
                <a:hlinkClick r:id="rId9">
                  <a:extLst>
                    <a:ext uri="{A12FA001-AC4F-418D-AE19-62706E023703}">
                      <ahyp:hlinkClr xmlns:ahyp="http://schemas.microsoft.com/office/drawing/2018/hyperlinkcolor" val="tx"/>
                    </a:ext>
                  </a:extLst>
                </a:hlinkClick>
              </a:rPr>
              <a:t>beatrice.lagarrigue@caissedesdepots.fr</a:t>
            </a:r>
            <a:r>
              <a:rPr lang="fr-FR" sz="1800" b="1" dirty="0">
                <a:solidFill>
                  <a:schemeClr val="accent6">
                    <a:lumMod val="75000"/>
                  </a:schemeClr>
                </a:solidFill>
              </a:rPr>
              <a:t>  Tél. : </a:t>
            </a:r>
            <a:r>
              <a:rPr lang="fr-FR" b="1" dirty="0">
                <a:solidFill>
                  <a:schemeClr val="accent6">
                    <a:lumMod val="75000"/>
                  </a:schemeClr>
                </a:solidFill>
              </a:rPr>
              <a:t>06 83 74 87 17</a:t>
            </a:r>
            <a:endParaRPr lang="fr-FR" sz="1800" b="1" dirty="0">
              <a:solidFill>
                <a:schemeClr val="bg1"/>
              </a:solidFill>
            </a:endParaRPr>
          </a:p>
        </p:txBody>
      </p:sp>
      <p:sp>
        <p:nvSpPr>
          <p:cNvPr id="28" name="ZoneTexte 27">
            <a:extLst>
              <a:ext uri="{FF2B5EF4-FFF2-40B4-BE49-F238E27FC236}">
                <a16:creationId xmlns:a16="http://schemas.microsoft.com/office/drawing/2014/main" id="{E4245159-B4D3-D236-CF08-77F3FE9418AF}"/>
              </a:ext>
            </a:extLst>
          </p:cNvPr>
          <p:cNvSpPr txBox="1"/>
          <p:nvPr/>
        </p:nvSpPr>
        <p:spPr>
          <a:xfrm>
            <a:off x="6527116" y="4579394"/>
            <a:ext cx="5752605" cy="646331"/>
          </a:xfrm>
          <a:prstGeom prst="rect">
            <a:avLst/>
          </a:prstGeom>
          <a:noFill/>
        </p:spPr>
        <p:txBody>
          <a:bodyPr wrap="square" rtlCol="0">
            <a:spAutoFit/>
          </a:bodyPr>
          <a:lstStyle/>
          <a:p>
            <a:pPr algn="just"/>
            <a:r>
              <a:rPr lang="fr-FR" b="1" dirty="0">
                <a:solidFill>
                  <a:srgbClr val="FF0000"/>
                </a:solidFill>
                <a:hlinkClick r:id="rId10">
                  <a:extLst>
                    <a:ext uri="{A12FA001-AC4F-418D-AE19-62706E023703}">
                      <ahyp:hlinkClr xmlns:ahyp="http://schemas.microsoft.com/office/drawing/2018/hyperlinkcolor" val="tx"/>
                    </a:ext>
                  </a:extLst>
                </a:hlinkClick>
              </a:rPr>
              <a:t>Sauvegarde de l’environnement </a:t>
            </a:r>
            <a:endParaRPr lang="fr-FR" b="1" dirty="0">
              <a:solidFill>
                <a:srgbClr val="FF0000"/>
              </a:solidFill>
            </a:endParaRPr>
          </a:p>
          <a:p>
            <a:pPr algn="just"/>
            <a:r>
              <a:rPr lang="fr-FR" b="1" dirty="0">
                <a:solidFill>
                  <a:schemeClr val="accent6">
                    <a:lumMod val="75000"/>
                  </a:schemeClr>
                </a:solidFill>
              </a:rPr>
              <a:t>(décharge sauvage par exemple)</a:t>
            </a:r>
          </a:p>
        </p:txBody>
      </p:sp>
      <p:cxnSp>
        <p:nvCxnSpPr>
          <p:cNvPr id="3" name="Connecteur droit 2">
            <a:extLst>
              <a:ext uri="{FF2B5EF4-FFF2-40B4-BE49-F238E27FC236}">
                <a16:creationId xmlns:a16="http://schemas.microsoft.com/office/drawing/2014/main" id="{9101500A-E619-E6B1-3881-50034A9A5C0F}"/>
              </a:ext>
            </a:extLst>
          </p:cNvPr>
          <p:cNvCxnSpPr>
            <a:cxnSpLocks/>
          </p:cNvCxnSpPr>
          <p:nvPr/>
        </p:nvCxnSpPr>
        <p:spPr>
          <a:xfrm flipH="1">
            <a:off x="4534517" y="3704295"/>
            <a:ext cx="1204462" cy="660244"/>
          </a:xfrm>
          <a:prstGeom prst="line">
            <a:avLst/>
          </a:prstGeom>
          <a:ln w="254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3F898E0F-1D67-47EA-470A-3FD747104EC5}"/>
              </a:ext>
            </a:extLst>
          </p:cNvPr>
          <p:cNvSpPr txBox="1"/>
          <p:nvPr/>
        </p:nvSpPr>
        <p:spPr>
          <a:xfrm>
            <a:off x="1001244" y="4445761"/>
            <a:ext cx="4230324" cy="646331"/>
          </a:xfrm>
          <a:prstGeom prst="rect">
            <a:avLst/>
          </a:prstGeom>
          <a:noFill/>
        </p:spPr>
        <p:txBody>
          <a:bodyPr wrap="square" rtlCol="0">
            <a:spAutoFit/>
          </a:bodyPr>
          <a:lstStyle/>
          <a:p>
            <a:pPr algn="just"/>
            <a:r>
              <a:rPr lang="fr-FR" b="1" dirty="0">
                <a:solidFill>
                  <a:schemeClr val="accent6">
                    <a:lumMod val="75000"/>
                  </a:schemeClr>
                </a:solidFill>
              </a:rPr>
              <a:t>Appel d’offre de la </a:t>
            </a:r>
            <a:r>
              <a:rPr lang="fr-FR" b="1" dirty="0">
                <a:solidFill>
                  <a:srgbClr val="FF0000"/>
                </a:solidFill>
                <a:hlinkClick r:id="rId11">
                  <a:extLst>
                    <a:ext uri="{A12FA001-AC4F-418D-AE19-62706E023703}">
                      <ahyp:hlinkClr xmlns:ahyp="http://schemas.microsoft.com/office/drawing/2018/hyperlinkcolor" val="tx"/>
                    </a:ext>
                  </a:extLst>
                </a:hlinkClick>
              </a:rPr>
              <a:t>Commission </a:t>
            </a:r>
          </a:p>
          <a:p>
            <a:pPr algn="just"/>
            <a:r>
              <a:rPr lang="fr-FR" b="1" dirty="0">
                <a:solidFill>
                  <a:srgbClr val="FF0000"/>
                </a:solidFill>
                <a:hlinkClick r:id="rId11">
                  <a:extLst>
                    <a:ext uri="{A12FA001-AC4F-418D-AE19-62706E023703}">
                      <ahyp:hlinkClr xmlns:ahyp="http://schemas.microsoft.com/office/drawing/2018/hyperlinkcolor" val="tx"/>
                    </a:ext>
                  </a:extLst>
                </a:hlinkClick>
              </a:rPr>
              <a:t>de Régulation de l’Energie</a:t>
            </a:r>
            <a:endParaRPr lang="fr-FR" b="1" dirty="0">
              <a:solidFill>
                <a:srgbClr val="FF0000"/>
              </a:solidFill>
            </a:endParaRPr>
          </a:p>
        </p:txBody>
      </p:sp>
      <p:sp>
        <p:nvSpPr>
          <p:cNvPr id="5" name="ZoneTexte 4">
            <a:extLst>
              <a:ext uri="{FF2B5EF4-FFF2-40B4-BE49-F238E27FC236}">
                <a16:creationId xmlns:a16="http://schemas.microsoft.com/office/drawing/2014/main" id="{55D433FC-D7AE-80D9-649A-A21094221E2E}"/>
              </a:ext>
            </a:extLst>
          </p:cNvPr>
          <p:cNvSpPr txBox="1"/>
          <p:nvPr/>
        </p:nvSpPr>
        <p:spPr>
          <a:xfrm>
            <a:off x="7353902" y="1628123"/>
            <a:ext cx="4514232" cy="615553"/>
          </a:xfrm>
          <a:prstGeom prst="rect">
            <a:avLst/>
          </a:prstGeom>
          <a:noFill/>
          <a:ln w="22225">
            <a:solidFill>
              <a:schemeClr val="bg1">
                <a:alpha val="95000"/>
              </a:schemeClr>
            </a:solidFill>
          </a:ln>
        </p:spPr>
        <p:txBody>
          <a:bodyPr wrap="square">
            <a:spAutoFit/>
          </a:bodyPr>
          <a:lstStyle/>
          <a:p>
            <a:pPr algn="just"/>
            <a:r>
              <a:rPr lang="fr-FR" sz="1700" b="1" dirty="0">
                <a:solidFill>
                  <a:schemeClr val="accent6">
                    <a:lumMod val="75000"/>
                  </a:schemeClr>
                </a:solidFill>
              </a:rPr>
              <a:t>Lever un obstacle au paiement dans le cadre d’une procédure </a:t>
            </a:r>
            <a:r>
              <a:rPr lang="fr-FR" sz="1700" b="1" dirty="0">
                <a:solidFill>
                  <a:srgbClr val="FF0000"/>
                </a:solidFill>
                <a:hlinkClick r:id="rId12">
                  <a:extLst>
                    <a:ext uri="{A12FA001-AC4F-418D-AE19-62706E023703}">
                      <ahyp:hlinkClr xmlns:ahyp="http://schemas.microsoft.com/office/drawing/2018/hyperlinkcolor" val="tx"/>
                    </a:ext>
                  </a:extLst>
                </a:hlinkClick>
              </a:rPr>
              <a:t>d’expropriation</a:t>
            </a:r>
            <a:endParaRPr lang="fr-FR" sz="1700" b="1" dirty="0">
              <a:solidFill>
                <a:srgbClr val="FF0000"/>
              </a:solidFill>
            </a:endParaRPr>
          </a:p>
        </p:txBody>
      </p:sp>
      <p:cxnSp>
        <p:nvCxnSpPr>
          <p:cNvPr id="16" name="Connecteur droit 15">
            <a:extLst>
              <a:ext uri="{FF2B5EF4-FFF2-40B4-BE49-F238E27FC236}">
                <a16:creationId xmlns:a16="http://schemas.microsoft.com/office/drawing/2014/main" id="{F0BB9587-2CFD-FAFD-FAAC-75AE666F4F8F}"/>
              </a:ext>
            </a:extLst>
          </p:cNvPr>
          <p:cNvCxnSpPr>
            <a:cxnSpLocks/>
          </p:cNvCxnSpPr>
          <p:nvPr/>
        </p:nvCxnSpPr>
        <p:spPr>
          <a:xfrm flipH="1" flipV="1">
            <a:off x="6543772" y="3452331"/>
            <a:ext cx="1432700" cy="507142"/>
          </a:xfrm>
          <a:prstGeom prst="line">
            <a:avLst/>
          </a:prstGeom>
          <a:ln w="254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4682767C-BC3A-FB42-C573-3D54D7D775A2}"/>
              </a:ext>
            </a:extLst>
          </p:cNvPr>
          <p:cNvSpPr txBox="1"/>
          <p:nvPr/>
        </p:nvSpPr>
        <p:spPr>
          <a:xfrm>
            <a:off x="8195406" y="3599656"/>
            <a:ext cx="4368286" cy="923330"/>
          </a:xfrm>
          <a:prstGeom prst="rect">
            <a:avLst/>
          </a:prstGeom>
          <a:noFill/>
        </p:spPr>
        <p:txBody>
          <a:bodyPr wrap="square">
            <a:spAutoFit/>
          </a:bodyPr>
          <a:lstStyle/>
          <a:p>
            <a:pPr algn="just"/>
            <a:r>
              <a:rPr lang="fr-FR" b="1" dirty="0">
                <a:solidFill>
                  <a:schemeClr val="accent6">
                    <a:lumMod val="75000"/>
                  </a:schemeClr>
                </a:solidFill>
              </a:rPr>
              <a:t>Garantie financière pour la </a:t>
            </a:r>
            <a:r>
              <a:rPr lang="fr-FR" b="1" dirty="0">
                <a:solidFill>
                  <a:srgbClr val="FF0000"/>
                </a:solidFill>
                <a:hlinkClick r:id="rId13">
                  <a:extLst>
                    <a:ext uri="{A12FA001-AC4F-418D-AE19-62706E023703}">
                      <ahyp:hlinkClr xmlns:ahyp="http://schemas.microsoft.com/office/drawing/2018/hyperlinkcolor" val="tx"/>
                    </a:ext>
                  </a:extLst>
                </a:hlinkClick>
              </a:rPr>
              <a:t>finition des travaux de lotissement</a:t>
            </a:r>
            <a:r>
              <a:rPr lang="fr-FR" b="1" dirty="0">
                <a:solidFill>
                  <a:schemeClr val="accent6">
                    <a:lumMod val="75000"/>
                  </a:schemeClr>
                </a:solidFill>
              </a:rPr>
              <a:t> (promoteurs privés, organismes HLM, …) </a:t>
            </a:r>
            <a:endParaRPr lang="fr-FR" dirty="0"/>
          </a:p>
        </p:txBody>
      </p:sp>
    </p:spTree>
    <p:extLst>
      <p:ext uri="{BB962C8B-B14F-4D97-AF65-F5344CB8AC3E}">
        <p14:creationId xmlns:p14="http://schemas.microsoft.com/office/powerpoint/2010/main" val="1312439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87E24BD-DA38-4571-A32D-D08674F43501}"/>
              </a:ext>
            </a:extLst>
          </p:cNvPr>
          <p:cNvSpPr>
            <a:spLocks noGrp="1"/>
          </p:cNvSpPr>
          <p:nvPr>
            <p:ph type="sldNum" sz="quarter" idx="12"/>
          </p:nvPr>
        </p:nvSpPr>
        <p:spPr/>
        <p:txBody>
          <a:bodyPr/>
          <a:lstStyle/>
          <a:p>
            <a:fld id="{FF67EF60-D3B0-409C-88CD-C39F952AE724}" type="slidenum">
              <a:rPr lang="fr-FR" smtClean="0"/>
              <a:t>25</a:t>
            </a:fld>
            <a:endParaRPr lang="fr-FR"/>
          </a:p>
        </p:txBody>
      </p:sp>
      <p:sp>
        <p:nvSpPr>
          <p:cNvPr id="4" name="Titre 3">
            <a:extLst>
              <a:ext uri="{FF2B5EF4-FFF2-40B4-BE49-F238E27FC236}">
                <a16:creationId xmlns:a16="http://schemas.microsoft.com/office/drawing/2014/main" id="{58E4E24C-8267-423E-8125-345B4900A238}"/>
              </a:ext>
            </a:extLst>
          </p:cNvPr>
          <p:cNvSpPr>
            <a:spLocks noGrp="1"/>
          </p:cNvSpPr>
          <p:nvPr>
            <p:ph type="title"/>
          </p:nvPr>
        </p:nvSpPr>
        <p:spPr>
          <a:xfrm>
            <a:off x="1150143" y="631512"/>
            <a:ext cx="9748904" cy="467291"/>
          </a:xfrm>
        </p:spPr>
        <p:txBody>
          <a:bodyPr/>
          <a:lstStyle/>
          <a:p>
            <a:r>
              <a:rPr lang="fr-FR" dirty="0"/>
              <a:t>Vos contacts</a:t>
            </a:r>
          </a:p>
        </p:txBody>
      </p:sp>
      <p:sp>
        <p:nvSpPr>
          <p:cNvPr id="5" name="ZoneTexte 4">
            <a:extLst>
              <a:ext uri="{FF2B5EF4-FFF2-40B4-BE49-F238E27FC236}">
                <a16:creationId xmlns:a16="http://schemas.microsoft.com/office/drawing/2014/main" id="{919C6D7B-EF87-4D52-8E63-66485043FE00}"/>
              </a:ext>
            </a:extLst>
          </p:cNvPr>
          <p:cNvSpPr txBox="1"/>
          <p:nvPr/>
        </p:nvSpPr>
        <p:spPr>
          <a:xfrm>
            <a:off x="1150143" y="2804448"/>
            <a:ext cx="8234710" cy="2996333"/>
          </a:xfrm>
          <a:prstGeom prst="rect">
            <a:avLst/>
          </a:prstGeom>
          <a:noFill/>
        </p:spPr>
        <p:txBody>
          <a:bodyPr wrap="square" rtlCol="0">
            <a:spAutoFit/>
          </a:bodyPr>
          <a:lstStyle/>
          <a:p>
            <a:r>
              <a:rPr lang="fr-FR" sz="1887" b="1" i="1" u="sng" dirty="0">
                <a:solidFill>
                  <a:schemeClr val="bg2"/>
                </a:solidFill>
              </a:rPr>
              <a:t>Chargés de Développement Territoriaux</a:t>
            </a:r>
          </a:p>
          <a:p>
            <a:endParaRPr lang="fr-FR" sz="1887" i="1" dirty="0">
              <a:solidFill>
                <a:schemeClr val="bg2"/>
              </a:solidFill>
            </a:endParaRPr>
          </a:p>
          <a:p>
            <a:r>
              <a:rPr lang="fr-FR" sz="1887" dirty="0">
                <a:solidFill>
                  <a:schemeClr val="tx2"/>
                </a:solidFill>
              </a:rPr>
              <a:t>		Christelle Yvon 06 70 32 26 37</a:t>
            </a:r>
          </a:p>
          <a:p>
            <a:pPr defTabSz="958474">
              <a:defRPr/>
            </a:pPr>
            <a:r>
              <a:rPr lang="fr-FR" sz="1887" dirty="0">
                <a:solidFill>
                  <a:srgbClr val="85746D"/>
                </a:solidFill>
                <a:latin typeface="Arial" panose="020B0604020202020204"/>
              </a:rPr>
              <a:t>	</a:t>
            </a:r>
          </a:p>
          <a:p>
            <a:r>
              <a:rPr lang="fr-FR" sz="1887" dirty="0">
                <a:solidFill>
                  <a:srgbClr val="85746D"/>
                </a:solidFill>
                <a:latin typeface="Arial" panose="020B0604020202020204"/>
              </a:rPr>
              <a:t>		</a:t>
            </a:r>
            <a:r>
              <a:rPr lang="fr-FR" sz="1887" dirty="0">
                <a:solidFill>
                  <a:schemeClr val="tx2"/>
                </a:solidFill>
              </a:rPr>
              <a:t>Eric Histace 07 85 78 17 73</a:t>
            </a:r>
          </a:p>
          <a:p>
            <a:endParaRPr lang="fr-FR" sz="1887" dirty="0">
              <a:solidFill>
                <a:schemeClr val="tx2"/>
              </a:solidFill>
            </a:endParaRPr>
          </a:p>
          <a:p>
            <a:endParaRPr lang="fr-FR" sz="1887" dirty="0">
              <a:solidFill>
                <a:schemeClr val="tx2"/>
              </a:solidFill>
            </a:endParaRPr>
          </a:p>
          <a:p>
            <a:pPr defTabSz="958474">
              <a:defRPr/>
            </a:pPr>
            <a:r>
              <a:rPr lang="fr-FR" sz="1887" dirty="0">
                <a:solidFill>
                  <a:srgbClr val="85746D"/>
                </a:solidFill>
                <a:latin typeface="Arial" panose="020B0604020202020204"/>
              </a:rPr>
              <a:t>		</a:t>
            </a:r>
          </a:p>
          <a:p>
            <a:endParaRPr lang="fr-FR" sz="1887" dirty="0">
              <a:solidFill>
                <a:schemeClr val="tx2"/>
              </a:solidFill>
            </a:endParaRPr>
          </a:p>
          <a:p>
            <a:endParaRPr lang="fr-FR" sz="1887" dirty="0">
              <a:solidFill>
                <a:schemeClr val="tx2"/>
              </a:solidFill>
            </a:endParaRPr>
          </a:p>
        </p:txBody>
      </p:sp>
      <p:sp>
        <p:nvSpPr>
          <p:cNvPr id="10" name="ZoneTexte 9">
            <a:extLst>
              <a:ext uri="{FF2B5EF4-FFF2-40B4-BE49-F238E27FC236}">
                <a16:creationId xmlns:a16="http://schemas.microsoft.com/office/drawing/2014/main" id="{B8622FA4-A999-45E1-97EE-0BC481F5EA0F}"/>
              </a:ext>
            </a:extLst>
          </p:cNvPr>
          <p:cNvSpPr txBox="1"/>
          <p:nvPr/>
        </p:nvSpPr>
        <p:spPr>
          <a:xfrm>
            <a:off x="1182210" y="1349056"/>
            <a:ext cx="8234710" cy="963534"/>
          </a:xfrm>
          <a:prstGeom prst="rect">
            <a:avLst/>
          </a:prstGeom>
          <a:noFill/>
        </p:spPr>
        <p:txBody>
          <a:bodyPr wrap="square" rtlCol="0">
            <a:spAutoFit/>
          </a:bodyPr>
          <a:lstStyle/>
          <a:p>
            <a:r>
              <a:rPr lang="fr-FR" sz="1887" b="1" i="1" u="sng" dirty="0">
                <a:solidFill>
                  <a:schemeClr val="bg2"/>
                </a:solidFill>
              </a:rPr>
              <a:t>Directeur Territorial Gers – Hautes-Pyrénées – Tarn et Garonne</a:t>
            </a:r>
          </a:p>
          <a:p>
            <a:endParaRPr lang="fr-FR" sz="1887" i="1" dirty="0">
              <a:solidFill>
                <a:schemeClr val="bg2"/>
              </a:solidFill>
            </a:endParaRPr>
          </a:p>
          <a:p>
            <a:r>
              <a:rPr lang="fr-FR" sz="1887" dirty="0">
                <a:solidFill>
                  <a:schemeClr val="tx2"/>
                </a:solidFill>
              </a:rPr>
              <a:t>	Pierre Colombet 07 86 22 89 86</a:t>
            </a:r>
          </a:p>
        </p:txBody>
      </p:sp>
    </p:spTree>
    <p:extLst>
      <p:ext uri="{BB962C8B-B14F-4D97-AF65-F5344CB8AC3E}">
        <p14:creationId xmlns:p14="http://schemas.microsoft.com/office/powerpoint/2010/main" val="1509423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57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0EDBEC0-C9B6-4E6C-9012-3BC868A76CA3}"/>
              </a:ext>
            </a:extLst>
          </p:cNvPr>
          <p:cNvSpPr>
            <a:spLocks noGrp="1"/>
          </p:cNvSpPr>
          <p:nvPr>
            <p:ph type="body" idx="1"/>
          </p:nvPr>
        </p:nvSpPr>
        <p:spPr>
          <a:xfrm>
            <a:off x="1092004" y="924134"/>
            <a:ext cx="10604394" cy="553998"/>
          </a:xfrm>
        </p:spPr>
        <p:txBody>
          <a:bodyPr/>
          <a:lstStyle/>
          <a:p>
            <a:pPr>
              <a:lnSpc>
                <a:spcPct val="100000"/>
              </a:lnSpc>
            </a:pPr>
            <a:r>
              <a:rPr lang="fr-FR" sz="1800" i="1">
                <a:solidFill>
                  <a:schemeClr val="tx2">
                    <a:lumMod val="75000"/>
                  </a:schemeClr>
                </a:solidFill>
              </a:rPr>
              <a:t>une banque à impacts créé en 2018 pour accompagner tous les acteurs des territoires dans la 	mise en œuvre de leurs projets d’intérêt général</a:t>
            </a:r>
            <a:endParaRPr lang="fr-FR" sz="1782" b="0">
              <a:solidFill>
                <a:schemeClr val="tx2">
                  <a:lumMod val="75000"/>
                </a:schemeClr>
              </a:solidFill>
            </a:endParaRPr>
          </a:p>
        </p:txBody>
      </p:sp>
      <p:sp>
        <p:nvSpPr>
          <p:cNvPr id="5" name="Titre 4">
            <a:extLst>
              <a:ext uri="{FF2B5EF4-FFF2-40B4-BE49-F238E27FC236}">
                <a16:creationId xmlns:a16="http://schemas.microsoft.com/office/drawing/2014/main" id="{F8E77E7B-048B-4712-9099-46B3D2D954EF}"/>
              </a:ext>
            </a:extLst>
          </p:cNvPr>
          <p:cNvSpPr>
            <a:spLocks noGrp="1"/>
          </p:cNvSpPr>
          <p:nvPr>
            <p:ph type="title"/>
          </p:nvPr>
        </p:nvSpPr>
        <p:spPr>
          <a:xfrm>
            <a:off x="1092006" y="419141"/>
            <a:ext cx="9506427" cy="415498"/>
          </a:xfrm>
        </p:spPr>
        <p:txBody>
          <a:bodyPr/>
          <a:lstStyle/>
          <a:p>
            <a:r>
              <a:rPr lang="fr-FR" sz="3000" dirty="0"/>
              <a:t>La Banque des Territoires</a:t>
            </a:r>
          </a:p>
        </p:txBody>
      </p:sp>
      <p:sp>
        <p:nvSpPr>
          <p:cNvPr id="23" name="Espace réservé du texte 1">
            <a:extLst>
              <a:ext uri="{FF2B5EF4-FFF2-40B4-BE49-F238E27FC236}">
                <a16:creationId xmlns:a16="http://schemas.microsoft.com/office/drawing/2014/main" id="{3D59C250-431F-8AD3-4514-8F35700FFD35}"/>
              </a:ext>
            </a:extLst>
          </p:cNvPr>
          <p:cNvSpPr txBox="1">
            <a:spLocks/>
          </p:cNvSpPr>
          <p:nvPr/>
        </p:nvSpPr>
        <p:spPr>
          <a:xfrm>
            <a:off x="600650" y="2475918"/>
            <a:ext cx="1652044" cy="1264705"/>
          </a:xfrm>
          <a:prstGeom prst="rect">
            <a:avLst/>
          </a:prstGeom>
        </p:spPr>
        <p:txBody>
          <a:bodyPr wrap="square" lIns="0" tIns="0" rIns="0" bIns="0" anchor="t">
            <a:spAutoFit/>
          </a:bodyPr>
          <a:lstStyle>
            <a:lvl1pPr marL="0" indent="0" algn="l" defTabSz="913042" rtl="0" eaLnBrk="1" latinLnBrk="0" hangingPunct="1">
              <a:lnSpc>
                <a:spcPct val="90000"/>
              </a:lnSpc>
              <a:spcBef>
                <a:spcPts val="0"/>
              </a:spcBef>
              <a:buFont typeface="Arial" panose="020B0604020202020204" pitchFamily="34" charset="0"/>
              <a:buNone/>
              <a:defRPr sz="1800" b="1" kern="1200">
                <a:solidFill>
                  <a:schemeClr val="tx2"/>
                </a:solidFill>
                <a:latin typeface="+mn-lt"/>
                <a:ea typeface="+mn-ea"/>
                <a:cs typeface="+mn-cs"/>
              </a:defRPr>
            </a:lvl1pPr>
            <a:lvl2pPr marL="456521" indent="0" algn="l" defTabSz="913042" rtl="0" eaLnBrk="1" latinLnBrk="0" hangingPunct="1">
              <a:lnSpc>
                <a:spcPct val="90000"/>
              </a:lnSpc>
              <a:spcBef>
                <a:spcPts val="0"/>
              </a:spcBef>
              <a:buFont typeface="Arial" panose="020B0604020202020204" pitchFamily="34" charset="0"/>
              <a:buNone/>
              <a:defRPr sz="1997" b="1" kern="1200">
                <a:solidFill>
                  <a:srgbClr val="00B0F0"/>
                </a:solidFill>
                <a:latin typeface="+mn-lt"/>
                <a:ea typeface="+mn-ea"/>
                <a:cs typeface="+mn-cs"/>
              </a:defRPr>
            </a:lvl2pPr>
            <a:lvl3pPr marL="913042" indent="0" algn="l" defTabSz="913042" rtl="0" eaLnBrk="1" latinLnBrk="0" hangingPunct="1">
              <a:lnSpc>
                <a:spcPct val="90000"/>
              </a:lnSpc>
              <a:spcBef>
                <a:spcPts val="0"/>
              </a:spcBef>
              <a:buFont typeface="Arial" panose="020B0604020202020204" pitchFamily="34" charset="0"/>
              <a:buNone/>
              <a:defRPr sz="1798" b="1" kern="1200">
                <a:solidFill>
                  <a:srgbClr val="00B0F0"/>
                </a:solidFill>
                <a:latin typeface="+mn-lt"/>
                <a:ea typeface="+mn-ea"/>
                <a:cs typeface="+mn-cs"/>
              </a:defRPr>
            </a:lvl3pPr>
            <a:lvl4pPr marL="1369563"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4pPr>
            <a:lvl5pPr marL="1826085"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5pPr>
            <a:lvl6pPr marL="2282606"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6pPr>
            <a:lvl7pPr marL="2739127"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7pPr>
            <a:lvl8pPr marL="3195648"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8pPr>
            <a:lvl9pPr marL="3652169"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9pPr>
          </a:lstStyle>
          <a:p>
            <a:pPr>
              <a:lnSpc>
                <a:spcPct val="80000"/>
              </a:lnSpc>
              <a:buClr>
                <a:schemeClr val="dk2"/>
              </a:buClr>
              <a:buSzPts val="1800"/>
            </a:pPr>
            <a:r>
              <a:rPr lang="fr-FR" sz="4612">
                <a:solidFill>
                  <a:schemeClr val="bg1"/>
                </a:solidFill>
              </a:rPr>
              <a:t>3 </a:t>
            </a:r>
          </a:p>
          <a:p>
            <a:pPr>
              <a:lnSpc>
                <a:spcPct val="80000"/>
              </a:lnSpc>
              <a:buClr>
                <a:schemeClr val="dk2"/>
              </a:buClr>
              <a:buSzPts val="1800"/>
            </a:pPr>
            <a:r>
              <a:rPr lang="fr-FR" sz="1887">
                <a:solidFill>
                  <a:schemeClr val="bg1"/>
                </a:solidFill>
              </a:rPr>
              <a:t>principales sources de financement  </a:t>
            </a:r>
          </a:p>
        </p:txBody>
      </p:sp>
      <p:sp>
        <p:nvSpPr>
          <p:cNvPr id="12" name="Espace réservé du texte 1">
            <a:extLst>
              <a:ext uri="{FF2B5EF4-FFF2-40B4-BE49-F238E27FC236}">
                <a16:creationId xmlns:a16="http://schemas.microsoft.com/office/drawing/2014/main" id="{7BCD7730-1498-F74B-A29D-3C32332BF256}"/>
              </a:ext>
            </a:extLst>
          </p:cNvPr>
          <p:cNvSpPr txBox="1">
            <a:spLocks/>
          </p:cNvSpPr>
          <p:nvPr/>
        </p:nvSpPr>
        <p:spPr>
          <a:xfrm>
            <a:off x="656262" y="2497453"/>
            <a:ext cx="1652044" cy="1264705"/>
          </a:xfrm>
          <a:prstGeom prst="rect">
            <a:avLst/>
          </a:prstGeom>
        </p:spPr>
        <p:txBody>
          <a:bodyPr wrap="square" lIns="0" tIns="0" rIns="0" bIns="0" anchor="t">
            <a:spAutoFit/>
          </a:bodyPr>
          <a:lstStyle>
            <a:lvl1pPr marL="0" indent="0" algn="l" defTabSz="913042" rtl="0" eaLnBrk="1" latinLnBrk="0" hangingPunct="1">
              <a:lnSpc>
                <a:spcPct val="90000"/>
              </a:lnSpc>
              <a:spcBef>
                <a:spcPts val="0"/>
              </a:spcBef>
              <a:buFont typeface="Arial" panose="020B0604020202020204" pitchFamily="34" charset="0"/>
              <a:buNone/>
              <a:defRPr sz="1800" b="1" kern="1200">
                <a:solidFill>
                  <a:schemeClr val="tx2"/>
                </a:solidFill>
                <a:latin typeface="+mn-lt"/>
                <a:ea typeface="+mn-ea"/>
                <a:cs typeface="+mn-cs"/>
              </a:defRPr>
            </a:lvl1pPr>
            <a:lvl2pPr marL="456521" indent="0" algn="l" defTabSz="913042" rtl="0" eaLnBrk="1" latinLnBrk="0" hangingPunct="1">
              <a:lnSpc>
                <a:spcPct val="90000"/>
              </a:lnSpc>
              <a:spcBef>
                <a:spcPts val="0"/>
              </a:spcBef>
              <a:buFont typeface="Arial" panose="020B0604020202020204" pitchFamily="34" charset="0"/>
              <a:buNone/>
              <a:defRPr sz="1997" b="1" kern="1200">
                <a:solidFill>
                  <a:srgbClr val="00B0F0"/>
                </a:solidFill>
                <a:latin typeface="+mn-lt"/>
                <a:ea typeface="+mn-ea"/>
                <a:cs typeface="+mn-cs"/>
              </a:defRPr>
            </a:lvl2pPr>
            <a:lvl3pPr marL="913042" indent="0" algn="l" defTabSz="913042" rtl="0" eaLnBrk="1" latinLnBrk="0" hangingPunct="1">
              <a:lnSpc>
                <a:spcPct val="90000"/>
              </a:lnSpc>
              <a:spcBef>
                <a:spcPts val="0"/>
              </a:spcBef>
              <a:buFont typeface="Arial" panose="020B0604020202020204" pitchFamily="34" charset="0"/>
              <a:buNone/>
              <a:defRPr sz="1798" b="1" kern="1200">
                <a:solidFill>
                  <a:srgbClr val="00B0F0"/>
                </a:solidFill>
                <a:latin typeface="+mn-lt"/>
                <a:ea typeface="+mn-ea"/>
                <a:cs typeface="+mn-cs"/>
              </a:defRPr>
            </a:lvl3pPr>
            <a:lvl4pPr marL="1369563"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4pPr>
            <a:lvl5pPr marL="1826085"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5pPr>
            <a:lvl6pPr marL="2282606"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6pPr>
            <a:lvl7pPr marL="2739127"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7pPr>
            <a:lvl8pPr marL="3195648"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8pPr>
            <a:lvl9pPr marL="3652169"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9pPr>
          </a:lstStyle>
          <a:p>
            <a:pPr>
              <a:lnSpc>
                <a:spcPct val="80000"/>
              </a:lnSpc>
              <a:buClr>
                <a:schemeClr val="dk2"/>
              </a:buClr>
              <a:buSzPts val="1800"/>
            </a:pPr>
            <a:r>
              <a:rPr lang="fr-FR" sz="4612">
                <a:solidFill>
                  <a:schemeClr val="bg1"/>
                </a:solidFill>
              </a:rPr>
              <a:t>3 </a:t>
            </a:r>
          </a:p>
          <a:p>
            <a:pPr>
              <a:lnSpc>
                <a:spcPct val="80000"/>
              </a:lnSpc>
              <a:buClr>
                <a:schemeClr val="dk2"/>
              </a:buClr>
              <a:buSzPts val="1800"/>
            </a:pPr>
            <a:r>
              <a:rPr lang="fr-FR" sz="1887">
                <a:solidFill>
                  <a:schemeClr val="bg1"/>
                </a:solidFill>
              </a:rPr>
              <a:t>principales sources de financement  </a:t>
            </a:r>
          </a:p>
        </p:txBody>
      </p:sp>
      <p:sp>
        <p:nvSpPr>
          <p:cNvPr id="22" name="Espace réservé du texte 1">
            <a:extLst>
              <a:ext uri="{FF2B5EF4-FFF2-40B4-BE49-F238E27FC236}">
                <a16:creationId xmlns:a16="http://schemas.microsoft.com/office/drawing/2014/main" id="{8E1C6DF5-D564-FBBA-9CD2-8EA87BD9766C}"/>
              </a:ext>
            </a:extLst>
          </p:cNvPr>
          <p:cNvSpPr txBox="1">
            <a:spLocks/>
          </p:cNvSpPr>
          <p:nvPr/>
        </p:nvSpPr>
        <p:spPr>
          <a:xfrm>
            <a:off x="722535" y="2475918"/>
            <a:ext cx="1652044" cy="1264705"/>
          </a:xfrm>
          <a:prstGeom prst="rect">
            <a:avLst/>
          </a:prstGeom>
        </p:spPr>
        <p:txBody>
          <a:bodyPr wrap="square" lIns="0" tIns="0" rIns="0" bIns="0" anchor="t">
            <a:spAutoFit/>
          </a:bodyPr>
          <a:lstStyle>
            <a:lvl1pPr marL="0" indent="0" algn="l" defTabSz="913042" rtl="0" eaLnBrk="1" latinLnBrk="0" hangingPunct="1">
              <a:lnSpc>
                <a:spcPct val="90000"/>
              </a:lnSpc>
              <a:spcBef>
                <a:spcPts val="0"/>
              </a:spcBef>
              <a:buFont typeface="Arial" panose="020B0604020202020204" pitchFamily="34" charset="0"/>
              <a:buNone/>
              <a:defRPr sz="1800" b="1" kern="1200">
                <a:solidFill>
                  <a:schemeClr val="tx2"/>
                </a:solidFill>
                <a:latin typeface="+mn-lt"/>
                <a:ea typeface="+mn-ea"/>
                <a:cs typeface="+mn-cs"/>
              </a:defRPr>
            </a:lvl1pPr>
            <a:lvl2pPr marL="456521" indent="0" algn="l" defTabSz="913042" rtl="0" eaLnBrk="1" latinLnBrk="0" hangingPunct="1">
              <a:lnSpc>
                <a:spcPct val="90000"/>
              </a:lnSpc>
              <a:spcBef>
                <a:spcPts val="0"/>
              </a:spcBef>
              <a:buFont typeface="Arial" panose="020B0604020202020204" pitchFamily="34" charset="0"/>
              <a:buNone/>
              <a:defRPr sz="1997" b="1" kern="1200">
                <a:solidFill>
                  <a:srgbClr val="00B0F0"/>
                </a:solidFill>
                <a:latin typeface="+mn-lt"/>
                <a:ea typeface="+mn-ea"/>
                <a:cs typeface="+mn-cs"/>
              </a:defRPr>
            </a:lvl2pPr>
            <a:lvl3pPr marL="913042" indent="0" algn="l" defTabSz="913042" rtl="0" eaLnBrk="1" latinLnBrk="0" hangingPunct="1">
              <a:lnSpc>
                <a:spcPct val="90000"/>
              </a:lnSpc>
              <a:spcBef>
                <a:spcPts val="0"/>
              </a:spcBef>
              <a:buFont typeface="Arial" panose="020B0604020202020204" pitchFamily="34" charset="0"/>
              <a:buNone/>
              <a:defRPr sz="1798" b="1" kern="1200">
                <a:solidFill>
                  <a:srgbClr val="00B0F0"/>
                </a:solidFill>
                <a:latin typeface="+mn-lt"/>
                <a:ea typeface="+mn-ea"/>
                <a:cs typeface="+mn-cs"/>
              </a:defRPr>
            </a:lvl3pPr>
            <a:lvl4pPr marL="1369563"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4pPr>
            <a:lvl5pPr marL="1826085"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5pPr>
            <a:lvl6pPr marL="2282606"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6pPr>
            <a:lvl7pPr marL="2739127"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7pPr>
            <a:lvl8pPr marL="3195648"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8pPr>
            <a:lvl9pPr marL="3652169"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9pPr>
          </a:lstStyle>
          <a:p>
            <a:pPr>
              <a:lnSpc>
                <a:spcPct val="80000"/>
              </a:lnSpc>
              <a:buClr>
                <a:schemeClr val="dk2"/>
              </a:buClr>
              <a:buSzPts val="1800"/>
            </a:pPr>
            <a:r>
              <a:rPr lang="fr-FR" sz="4612">
                <a:solidFill>
                  <a:schemeClr val="bg1"/>
                </a:solidFill>
              </a:rPr>
              <a:t>3 </a:t>
            </a:r>
          </a:p>
          <a:p>
            <a:pPr>
              <a:lnSpc>
                <a:spcPct val="80000"/>
              </a:lnSpc>
              <a:buClr>
                <a:schemeClr val="dk2"/>
              </a:buClr>
              <a:buSzPts val="1800"/>
            </a:pPr>
            <a:r>
              <a:rPr lang="fr-FR" sz="1887">
                <a:solidFill>
                  <a:schemeClr val="bg1"/>
                </a:solidFill>
              </a:rPr>
              <a:t>principales sources de financement  </a:t>
            </a:r>
          </a:p>
        </p:txBody>
      </p:sp>
      <p:grpSp>
        <p:nvGrpSpPr>
          <p:cNvPr id="24" name="Groupe 23">
            <a:extLst>
              <a:ext uri="{FF2B5EF4-FFF2-40B4-BE49-F238E27FC236}">
                <a16:creationId xmlns:a16="http://schemas.microsoft.com/office/drawing/2014/main" id="{71BE61D2-4F93-4681-4329-FCCCA1694E18}"/>
              </a:ext>
            </a:extLst>
          </p:cNvPr>
          <p:cNvGrpSpPr/>
          <p:nvPr/>
        </p:nvGrpSpPr>
        <p:grpSpPr>
          <a:xfrm>
            <a:off x="216741" y="1288996"/>
            <a:ext cx="2419862" cy="3091231"/>
            <a:chOff x="2164025" y="4098991"/>
            <a:chExt cx="770406" cy="984149"/>
          </a:xfrm>
          <a:solidFill>
            <a:schemeClr val="bg2"/>
          </a:solidFill>
        </p:grpSpPr>
        <p:sp>
          <p:nvSpPr>
            <p:cNvPr id="26" name="Graphique 20">
              <a:extLst>
                <a:ext uri="{FF2B5EF4-FFF2-40B4-BE49-F238E27FC236}">
                  <a16:creationId xmlns:a16="http://schemas.microsoft.com/office/drawing/2014/main" id="{CC4661C7-9A4D-9699-9612-2D08897249B1}"/>
                </a:ext>
              </a:extLst>
            </p:cNvPr>
            <p:cNvSpPr/>
            <p:nvPr/>
          </p:nvSpPr>
          <p:spPr>
            <a:xfrm>
              <a:off x="2164025" y="4098991"/>
              <a:ext cx="770406" cy="885696"/>
            </a:xfrm>
            <a:custGeom>
              <a:avLst/>
              <a:gdLst>
                <a:gd name="connsiteX0" fmla="*/ 807185 w 809989"/>
                <a:gd name="connsiteY0" fmla="*/ 278563 h 931202"/>
                <a:gd name="connsiteX1" fmla="*/ 766095 w 809989"/>
                <a:gd name="connsiteY1" fmla="*/ 204618 h 931202"/>
                <a:gd name="connsiteX2" fmla="*/ 441558 w 809989"/>
                <a:gd name="connsiteY2" fmla="*/ 10331 h 931202"/>
                <a:gd name="connsiteX3" fmla="*/ 359379 w 809989"/>
                <a:gd name="connsiteY3" fmla="*/ 10331 h 931202"/>
                <a:gd name="connsiteX4" fmla="*/ 40413 w 809989"/>
                <a:gd name="connsiteY4" fmla="*/ 197369 h 931202"/>
                <a:gd name="connsiteX5" fmla="*/ 19 w 809989"/>
                <a:gd name="connsiteY5" fmla="*/ 270589 h 931202"/>
                <a:gd name="connsiteX6" fmla="*/ 3502 w 809989"/>
                <a:gd name="connsiteY6" fmla="*/ 651915 h 931202"/>
                <a:gd name="connsiteX7" fmla="*/ 44591 w 809989"/>
                <a:gd name="connsiteY7" fmla="*/ 725860 h 931202"/>
                <a:gd name="connsiteX8" fmla="*/ 368432 w 809989"/>
                <a:gd name="connsiteY8" fmla="*/ 920872 h 931202"/>
                <a:gd name="connsiteX9" fmla="*/ 450611 w 809989"/>
                <a:gd name="connsiteY9" fmla="*/ 920872 h 931202"/>
                <a:gd name="connsiteX10" fmla="*/ 769577 w 809989"/>
                <a:gd name="connsiteY10" fmla="*/ 733109 h 931202"/>
                <a:gd name="connsiteX11" fmla="*/ 809970 w 809989"/>
                <a:gd name="connsiteY11" fmla="*/ 659889 h 931202"/>
                <a:gd name="connsiteX12" fmla="*/ 806488 w 809989"/>
                <a:gd name="connsiteY12" fmla="*/ 278563 h 9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9989" h="931202">
                  <a:moveTo>
                    <a:pt x="807185" y="278563"/>
                  </a:moveTo>
                  <a:cubicBezTo>
                    <a:pt x="807185" y="251740"/>
                    <a:pt x="788381" y="218392"/>
                    <a:pt x="766095" y="204618"/>
                  </a:cubicBezTo>
                  <a:lnTo>
                    <a:pt x="441558" y="10331"/>
                  </a:lnTo>
                  <a:cubicBezTo>
                    <a:pt x="419272" y="-3444"/>
                    <a:pt x="382361" y="-3444"/>
                    <a:pt x="359379" y="10331"/>
                  </a:cubicBezTo>
                  <a:lnTo>
                    <a:pt x="40413" y="197369"/>
                  </a:lnTo>
                  <a:cubicBezTo>
                    <a:pt x="17430" y="210418"/>
                    <a:pt x="-677" y="243766"/>
                    <a:pt x="19" y="270589"/>
                  </a:cubicBezTo>
                  <a:lnTo>
                    <a:pt x="3502" y="651915"/>
                  </a:lnTo>
                  <a:cubicBezTo>
                    <a:pt x="3502" y="678738"/>
                    <a:pt x="22305" y="712086"/>
                    <a:pt x="44591" y="725860"/>
                  </a:cubicBezTo>
                  <a:lnTo>
                    <a:pt x="368432" y="920872"/>
                  </a:lnTo>
                  <a:cubicBezTo>
                    <a:pt x="390718" y="934646"/>
                    <a:pt x="427629" y="934646"/>
                    <a:pt x="450611" y="920872"/>
                  </a:cubicBezTo>
                  <a:lnTo>
                    <a:pt x="769577" y="733109"/>
                  </a:lnTo>
                  <a:cubicBezTo>
                    <a:pt x="791863" y="720060"/>
                    <a:pt x="810667" y="686712"/>
                    <a:pt x="809970" y="659889"/>
                  </a:cubicBezTo>
                  <a:lnTo>
                    <a:pt x="806488" y="278563"/>
                  </a:lnTo>
                  <a:close/>
                </a:path>
              </a:pathLst>
            </a:custGeom>
            <a:solidFill>
              <a:schemeClr val="tx1"/>
            </a:solidFill>
            <a:ln w="41942" cap="flat">
              <a:noFill/>
              <a:prstDash val="solid"/>
              <a:miter/>
            </a:ln>
          </p:spPr>
          <p:txBody>
            <a:bodyPr rtlCol="0" anchor="ctr"/>
            <a:lstStyle/>
            <a:p>
              <a:endParaRPr lang="en-GB" sz="1887"/>
            </a:p>
          </p:txBody>
        </p:sp>
        <p:sp>
          <p:nvSpPr>
            <p:cNvPr id="35" name="Graphique 19">
              <a:extLst>
                <a:ext uri="{FF2B5EF4-FFF2-40B4-BE49-F238E27FC236}">
                  <a16:creationId xmlns:a16="http://schemas.microsoft.com/office/drawing/2014/main" id="{050D26C6-7759-47AE-12E7-C2C341750571}"/>
                </a:ext>
              </a:extLst>
            </p:cNvPr>
            <p:cNvSpPr/>
            <p:nvPr/>
          </p:nvSpPr>
          <p:spPr>
            <a:xfrm>
              <a:off x="2201993" y="4803400"/>
              <a:ext cx="173329" cy="189042"/>
            </a:xfrm>
            <a:custGeom>
              <a:avLst/>
              <a:gdLst>
                <a:gd name="connsiteX0" fmla="*/ 181603 w 182234"/>
                <a:gd name="connsiteY0" fmla="*/ 62672 h 209505"/>
                <a:gd name="connsiteX1" fmla="*/ 172359 w 182234"/>
                <a:gd name="connsiteY1" fmla="*/ 46036 h 209505"/>
                <a:gd name="connsiteX2" fmla="*/ 99343 w 182234"/>
                <a:gd name="connsiteY2" fmla="*/ 2324 h 209505"/>
                <a:gd name="connsiteX3" fmla="*/ 80854 w 182234"/>
                <a:gd name="connsiteY3" fmla="*/ 2324 h 209505"/>
                <a:gd name="connsiteX4" fmla="*/ 9092 w 182234"/>
                <a:gd name="connsiteY4" fmla="*/ 44405 h 209505"/>
                <a:gd name="connsiteX5" fmla="*/ 4 w 182234"/>
                <a:gd name="connsiteY5" fmla="*/ 60878 h 209505"/>
                <a:gd name="connsiteX6" fmla="*/ 788 w 182234"/>
                <a:gd name="connsiteY6" fmla="*/ 146670 h 209505"/>
                <a:gd name="connsiteX7" fmla="*/ 10032 w 182234"/>
                <a:gd name="connsiteY7" fmla="*/ 163307 h 209505"/>
                <a:gd name="connsiteX8" fmla="*/ 82891 w 182234"/>
                <a:gd name="connsiteY8" fmla="*/ 207181 h 209505"/>
                <a:gd name="connsiteX9" fmla="*/ 101380 w 182234"/>
                <a:gd name="connsiteY9" fmla="*/ 207181 h 209505"/>
                <a:gd name="connsiteX10" fmla="*/ 173142 w 182234"/>
                <a:gd name="connsiteY10" fmla="*/ 164938 h 209505"/>
                <a:gd name="connsiteX11" fmla="*/ 182230 w 182234"/>
                <a:gd name="connsiteY11" fmla="*/ 148464 h 209505"/>
                <a:gd name="connsiteX12" fmla="*/ 181447 w 182234"/>
                <a:gd name="connsiteY12" fmla="*/ 62672 h 20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234" h="209505">
                  <a:moveTo>
                    <a:pt x="181603" y="62672"/>
                  </a:moveTo>
                  <a:cubicBezTo>
                    <a:pt x="181603" y="56637"/>
                    <a:pt x="177373" y="49135"/>
                    <a:pt x="172359" y="46036"/>
                  </a:cubicBezTo>
                  <a:lnTo>
                    <a:pt x="99343" y="2324"/>
                  </a:lnTo>
                  <a:cubicBezTo>
                    <a:pt x="94329" y="-775"/>
                    <a:pt x="86025" y="-775"/>
                    <a:pt x="80854" y="2324"/>
                  </a:cubicBezTo>
                  <a:lnTo>
                    <a:pt x="9092" y="44405"/>
                  </a:lnTo>
                  <a:cubicBezTo>
                    <a:pt x="3922" y="47341"/>
                    <a:pt x="-152" y="54843"/>
                    <a:pt x="4" y="60878"/>
                  </a:cubicBezTo>
                  <a:lnTo>
                    <a:pt x="788" y="146670"/>
                  </a:lnTo>
                  <a:cubicBezTo>
                    <a:pt x="788" y="152705"/>
                    <a:pt x="5018" y="160208"/>
                    <a:pt x="10032" y="163307"/>
                  </a:cubicBezTo>
                  <a:lnTo>
                    <a:pt x="82891" y="207181"/>
                  </a:lnTo>
                  <a:cubicBezTo>
                    <a:pt x="87905" y="210280"/>
                    <a:pt x="96209" y="210280"/>
                    <a:pt x="101380" y="207181"/>
                  </a:cubicBezTo>
                  <a:lnTo>
                    <a:pt x="173142" y="164938"/>
                  </a:lnTo>
                  <a:cubicBezTo>
                    <a:pt x="178156" y="162002"/>
                    <a:pt x="182387" y="154499"/>
                    <a:pt x="182230" y="148464"/>
                  </a:cubicBezTo>
                  <a:lnTo>
                    <a:pt x="181447" y="62672"/>
                  </a:lnTo>
                  <a:close/>
                </a:path>
              </a:pathLst>
            </a:custGeom>
            <a:noFill/>
            <a:ln w="28575" cap="flat">
              <a:solidFill>
                <a:schemeClr val="bg2"/>
              </a:solidFill>
              <a:prstDash val="solid"/>
              <a:miter/>
            </a:ln>
          </p:spPr>
          <p:txBody>
            <a:bodyPr rtlCol="0" anchor="ctr"/>
            <a:lstStyle/>
            <a:p>
              <a:endParaRPr lang="en-GB" sz="1887"/>
            </a:p>
          </p:txBody>
        </p:sp>
        <p:sp>
          <p:nvSpPr>
            <p:cNvPr id="36" name="Graphique 21">
              <a:extLst>
                <a:ext uri="{FF2B5EF4-FFF2-40B4-BE49-F238E27FC236}">
                  <a16:creationId xmlns:a16="http://schemas.microsoft.com/office/drawing/2014/main" id="{8025DEB2-A424-32CD-9A43-88D125D4C286}"/>
                </a:ext>
              </a:extLst>
            </p:cNvPr>
            <p:cNvSpPr/>
            <p:nvPr/>
          </p:nvSpPr>
          <p:spPr>
            <a:xfrm>
              <a:off x="2431563" y="4764422"/>
              <a:ext cx="277231" cy="318718"/>
            </a:xfrm>
            <a:custGeom>
              <a:avLst/>
              <a:gdLst>
                <a:gd name="connsiteX0" fmla="*/ 290466 w 291475"/>
                <a:gd name="connsiteY0" fmla="*/ 100241 h 335093"/>
                <a:gd name="connsiteX1" fmla="*/ 275680 w 291475"/>
                <a:gd name="connsiteY1" fmla="*/ 73632 h 335093"/>
                <a:gd name="connsiteX2" fmla="*/ 158895 w 291475"/>
                <a:gd name="connsiteY2" fmla="*/ 3717 h 335093"/>
                <a:gd name="connsiteX3" fmla="*/ 129323 w 291475"/>
                <a:gd name="connsiteY3" fmla="*/ 3717 h 335093"/>
                <a:gd name="connsiteX4" fmla="*/ 14542 w 291475"/>
                <a:gd name="connsiteY4" fmla="*/ 71023 h 335093"/>
                <a:gd name="connsiteX5" fmla="*/ 7 w 291475"/>
                <a:gd name="connsiteY5" fmla="*/ 97372 h 335093"/>
                <a:gd name="connsiteX6" fmla="*/ 1260 w 291475"/>
                <a:gd name="connsiteY6" fmla="*/ 234592 h 335093"/>
                <a:gd name="connsiteX7" fmla="*/ 16046 w 291475"/>
                <a:gd name="connsiteY7" fmla="*/ 261201 h 335093"/>
                <a:gd name="connsiteX8" fmla="*/ 132581 w 291475"/>
                <a:gd name="connsiteY8" fmla="*/ 331376 h 335093"/>
                <a:gd name="connsiteX9" fmla="*/ 162153 w 291475"/>
                <a:gd name="connsiteY9" fmla="*/ 331376 h 335093"/>
                <a:gd name="connsiteX10" fmla="*/ 276933 w 291475"/>
                <a:gd name="connsiteY10" fmla="*/ 263810 h 335093"/>
                <a:gd name="connsiteX11" fmla="*/ 291468 w 291475"/>
                <a:gd name="connsiteY11" fmla="*/ 237461 h 335093"/>
                <a:gd name="connsiteX12" fmla="*/ 290215 w 291475"/>
                <a:gd name="connsiteY12" fmla="*/ 100241 h 33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475" h="335093">
                  <a:moveTo>
                    <a:pt x="290466" y="100241"/>
                  </a:moveTo>
                  <a:cubicBezTo>
                    <a:pt x="290466" y="90589"/>
                    <a:pt x="283699" y="78589"/>
                    <a:pt x="275680" y="73632"/>
                  </a:cubicBezTo>
                  <a:lnTo>
                    <a:pt x="158895" y="3717"/>
                  </a:lnTo>
                  <a:cubicBezTo>
                    <a:pt x="150875" y="-1239"/>
                    <a:pt x="137593" y="-1239"/>
                    <a:pt x="129323" y="3717"/>
                  </a:cubicBezTo>
                  <a:lnTo>
                    <a:pt x="14542" y="71023"/>
                  </a:lnTo>
                  <a:cubicBezTo>
                    <a:pt x="6272" y="75719"/>
                    <a:pt x="-244" y="87719"/>
                    <a:pt x="7" y="97372"/>
                  </a:cubicBezTo>
                  <a:lnTo>
                    <a:pt x="1260" y="234592"/>
                  </a:lnTo>
                  <a:cubicBezTo>
                    <a:pt x="1260" y="244244"/>
                    <a:pt x="8027" y="256244"/>
                    <a:pt x="16046" y="261201"/>
                  </a:cubicBezTo>
                  <a:lnTo>
                    <a:pt x="132581" y="331376"/>
                  </a:lnTo>
                  <a:cubicBezTo>
                    <a:pt x="140600" y="336333"/>
                    <a:pt x="153883" y="336333"/>
                    <a:pt x="162153" y="331376"/>
                  </a:cubicBezTo>
                  <a:lnTo>
                    <a:pt x="276933" y="263810"/>
                  </a:lnTo>
                  <a:cubicBezTo>
                    <a:pt x="284952" y="259114"/>
                    <a:pt x="291719" y="247114"/>
                    <a:pt x="291468" y="237461"/>
                  </a:cubicBezTo>
                  <a:lnTo>
                    <a:pt x="290215" y="100241"/>
                  </a:lnTo>
                  <a:close/>
                </a:path>
              </a:pathLst>
            </a:custGeom>
            <a:solidFill>
              <a:schemeClr val="bg2"/>
            </a:solidFill>
            <a:ln w="15048" cap="flat">
              <a:noFill/>
              <a:prstDash val="solid"/>
              <a:miter/>
            </a:ln>
          </p:spPr>
          <p:txBody>
            <a:bodyPr rtlCol="0" anchor="ctr"/>
            <a:lstStyle/>
            <a:p>
              <a:endParaRPr lang="en-GB" sz="1887"/>
            </a:p>
          </p:txBody>
        </p:sp>
      </p:grpSp>
      <p:sp>
        <p:nvSpPr>
          <p:cNvPr id="37" name="Espace réservé du texte 1">
            <a:extLst>
              <a:ext uri="{FF2B5EF4-FFF2-40B4-BE49-F238E27FC236}">
                <a16:creationId xmlns:a16="http://schemas.microsoft.com/office/drawing/2014/main" id="{1C129744-79CC-0E65-9CF4-DC2231989182}"/>
              </a:ext>
            </a:extLst>
          </p:cNvPr>
          <p:cNvSpPr txBox="1">
            <a:spLocks/>
          </p:cNvSpPr>
          <p:nvPr/>
        </p:nvSpPr>
        <p:spPr>
          <a:xfrm>
            <a:off x="610801" y="1955186"/>
            <a:ext cx="1652044" cy="1264705"/>
          </a:xfrm>
          <a:prstGeom prst="rect">
            <a:avLst/>
          </a:prstGeom>
        </p:spPr>
        <p:txBody>
          <a:bodyPr wrap="square" lIns="0" tIns="0" rIns="0" bIns="0" anchor="t">
            <a:spAutoFit/>
          </a:bodyPr>
          <a:lstStyle>
            <a:lvl1pPr marL="0" indent="0" algn="l" defTabSz="913042" rtl="0" eaLnBrk="1" latinLnBrk="0" hangingPunct="1">
              <a:lnSpc>
                <a:spcPct val="90000"/>
              </a:lnSpc>
              <a:spcBef>
                <a:spcPts val="0"/>
              </a:spcBef>
              <a:buFont typeface="Arial" panose="020B0604020202020204" pitchFamily="34" charset="0"/>
              <a:buNone/>
              <a:defRPr sz="1800" b="1" kern="1200">
                <a:solidFill>
                  <a:schemeClr val="tx2"/>
                </a:solidFill>
                <a:latin typeface="+mn-lt"/>
                <a:ea typeface="+mn-ea"/>
                <a:cs typeface="+mn-cs"/>
              </a:defRPr>
            </a:lvl1pPr>
            <a:lvl2pPr marL="456521" indent="0" algn="l" defTabSz="913042" rtl="0" eaLnBrk="1" latinLnBrk="0" hangingPunct="1">
              <a:lnSpc>
                <a:spcPct val="90000"/>
              </a:lnSpc>
              <a:spcBef>
                <a:spcPts val="0"/>
              </a:spcBef>
              <a:buFont typeface="Arial" panose="020B0604020202020204" pitchFamily="34" charset="0"/>
              <a:buNone/>
              <a:defRPr sz="1997" b="1" kern="1200">
                <a:solidFill>
                  <a:srgbClr val="00B0F0"/>
                </a:solidFill>
                <a:latin typeface="+mn-lt"/>
                <a:ea typeface="+mn-ea"/>
                <a:cs typeface="+mn-cs"/>
              </a:defRPr>
            </a:lvl2pPr>
            <a:lvl3pPr marL="913042" indent="0" algn="l" defTabSz="913042" rtl="0" eaLnBrk="1" latinLnBrk="0" hangingPunct="1">
              <a:lnSpc>
                <a:spcPct val="90000"/>
              </a:lnSpc>
              <a:spcBef>
                <a:spcPts val="0"/>
              </a:spcBef>
              <a:buFont typeface="Arial" panose="020B0604020202020204" pitchFamily="34" charset="0"/>
              <a:buNone/>
              <a:defRPr sz="1798" b="1" kern="1200">
                <a:solidFill>
                  <a:srgbClr val="00B0F0"/>
                </a:solidFill>
                <a:latin typeface="+mn-lt"/>
                <a:ea typeface="+mn-ea"/>
                <a:cs typeface="+mn-cs"/>
              </a:defRPr>
            </a:lvl3pPr>
            <a:lvl4pPr marL="1369563"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4pPr>
            <a:lvl5pPr marL="1826085"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5pPr>
            <a:lvl6pPr marL="2282606"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6pPr>
            <a:lvl7pPr marL="2739127"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7pPr>
            <a:lvl8pPr marL="3195648"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8pPr>
            <a:lvl9pPr marL="3652169"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9pPr>
          </a:lstStyle>
          <a:p>
            <a:pPr>
              <a:lnSpc>
                <a:spcPct val="80000"/>
              </a:lnSpc>
              <a:buClr>
                <a:schemeClr val="dk2"/>
              </a:buClr>
              <a:buSzPts val="1800"/>
            </a:pPr>
            <a:r>
              <a:rPr lang="fr-FR" sz="4612">
                <a:solidFill>
                  <a:schemeClr val="bg1"/>
                </a:solidFill>
              </a:rPr>
              <a:t>3 </a:t>
            </a:r>
          </a:p>
          <a:p>
            <a:pPr>
              <a:lnSpc>
                <a:spcPct val="80000"/>
              </a:lnSpc>
              <a:buClr>
                <a:schemeClr val="dk2"/>
              </a:buClr>
              <a:buSzPts val="1800"/>
            </a:pPr>
            <a:r>
              <a:rPr lang="fr-FR" sz="1887">
                <a:solidFill>
                  <a:schemeClr val="bg1"/>
                </a:solidFill>
              </a:rPr>
              <a:t>principales sources de financement  </a:t>
            </a:r>
          </a:p>
        </p:txBody>
      </p:sp>
      <p:grpSp>
        <p:nvGrpSpPr>
          <p:cNvPr id="29" name="Groupe 28">
            <a:extLst>
              <a:ext uri="{FF2B5EF4-FFF2-40B4-BE49-F238E27FC236}">
                <a16:creationId xmlns:a16="http://schemas.microsoft.com/office/drawing/2014/main" id="{A8A5714B-A218-C359-615F-20D6DD1F4C32}"/>
              </a:ext>
            </a:extLst>
          </p:cNvPr>
          <p:cNvGrpSpPr/>
          <p:nvPr/>
        </p:nvGrpSpPr>
        <p:grpSpPr>
          <a:xfrm>
            <a:off x="2341117" y="1872833"/>
            <a:ext cx="4851763" cy="4213177"/>
            <a:chOff x="4572378" y="1521117"/>
            <a:chExt cx="5213321" cy="4527146"/>
          </a:xfrm>
        </p:grpSpPr>
        <p:grpSp>
          <p:nvGrpSpPr>
            <p:cNvPr id="32" name="Groupe 31">
              <a:extLst>
                <a:ext uri="{FF2B5EF4-FFF2-40B4-BE49-F238E27FC236}">
                  <a16:creationId xmlns:a16="http://schemas.microsoft.com/office/drawing/2014/main" id="{6B6A3DBA-9EDB-A0FB-3FDA-58B23A64501D}"/>
                </a:ext>
              </a:extLst>
            </p:cNvPr>
            <p:cNvGrpSpPr/>
            <p:nvPr/>
          </p:nvGrpSpPr>
          <p:grpSpPr>
            <a:xfrm>
              <a:off x="4572378" y="1847431"/>
              <a:ext cx="2255556" cy="2671468"/>
              <a:chOff x="3771799" y="1590917"/>
              <a:chExt cx="2678504" cy="3172405"/>
            </a:xfrm>
          </p:grpSpPr>
          <p:sp>
            <p:nvSpPr>
              <p:cNvPr id="47" name="Graphique 27">
                <a:extLst>
                  <a:ext uri="{FF2B5EF4-FFF2-40B4-BE49-F238E27FC236}">
                    <a16:creationId xmlns:a16="http://schemas.microsoft.com/office/drawing/2014/main" id="{8651BE31-8B16-C439-8BDE-98539D35848F}"/>
                  </a:ext>
                </a:extLst>
              </p:cNvPr>
              <p:cNvSpPr/>
              <p:nvPr/>
            </p:nvSpPr>
            <p:spPr>
              <a:xfrm>
                <a:off x="3771799" y="1683989"/>
                <a:ext cx="2678504" cy="3079333"/>
              </a:xfrm>
              <a:custGeom>
                <a:avLst/>
                <a:gdLst>
                  <a:gd name="connsiteX0" fmla="*/ 2783743 w 2793414"/>
                  <a:gd name="connsiteY0" fmla="*/ 960682 h 3211439"/>
                  <a:gd name="connsiteX1" fmla="*/ 2642037 w 2793414"/>
                  <a:gd name="connsiteY1" fmla="*/ 705667 h 3211439"/>
                  <a:gd name="connsiteX2" fmla="*/ 1522802 w 2793414"/>
                  <a:gd name="connsiteY2" fmla="*/ 35627 h 3211439"/>
                  <a:gd name="connsiteX3" fmla="*/ 1239391 w 2793414"/>
                  <a:gd name="connsiteY3" fmla="*/ 35627 h 3211439"/>
                  <a:gd name="connsiteX4" fmla="*/ 139371 w 2793414"/>
                  <a:gd name="connsiteY4" fmla="*/ 680665 h 3211439"/>
                  <a:gd name="connsiteX5" fmla="*/ 67 w 2793414"/>
                  <a:gd name="connsiteY5" fmla="*/ 933180 h 3211439"/>
                  <a:gd name="connsiteX6" fmla="*/ 12076 w 2793414"/>
                  <a:gd name="connsiteY6" fmla="*/ 2248257 h 3211439"/>
                  <a:gd name="connsiteX7" fmla="*/ 153782 w 2793414"/>
                  <a:gd name="connsiteY7" fmla="*/ 2503273 h 3211439"/>
                  <a:gd name="connsiteX8" fmla="*/ 1270614 w 2793414"/>
                  <a:gd name="connsiteY8" fmla="*/ 3175812 h 3211439"/>
                  <a:gd name="connsiteX9" fmla="*/ 1554026 w 2793414"/>
                  <a:gd name="connsiteY9" fmla="*/ 3175812 h 3211439"/>
                  <a:gd name="connsiteX10" fmla="*/ 2654046 w 2793414"/>
                  <a:gd name="connsiteY10" fmla="*/ 2528274 h 3211439"/>
                  <a:gd name="connsiteX11" fmla="*/ 2793350 w 2793414"/>
                  <a:gd name="connsiteY11" fmla="*/ 2275759 h 3211439"/>
                  <a:gd name="connsiteX12" fmla="*/ 2781341 w 2793414"/>
                  <a:gd name="connsiteY12" fmla="*/ 960682 h 321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3414" h="3211439">
                    <a:moveTo>
                      <a:pt x="2783743" y="960682"/>
                    </a:moveTo>
                    <a:cubicBezTo>
                      <a:pt x="2783743" y="868176"/>
                      <a:pt x="2718894" y="753169"/>
                      <a:pt x="2642037" y="705667"/>
                    </a:cubicBezTo>
                    <a:lnTo>
                      <a:pt x="1522802" y="35627"/>
                    </a:lnTo>
                    <a:cubicBezTo>
                      <a:pt x="1445945" y="-11876"/>
                      <a:pt x="1318650" y="-11876"/>
                      <a:pt x="1239391" y="35627"/>
                    </a:cubicBezTo>
                    <a:lnTo>
                      <a:pt x="139371" y="680665"/>
                    </a:lnTo>
                    <a:cubicBezTo>
                      <a:pt x="60112" y="725668"/>
                      <a:pt x="-2335" y="840675"/>
                      <a:pt x="67" y="933180"/>
                    </a:cubicBezTo>
                    <a:lnTo>
                      <a:pt x="12076" y="2248257"/>
                    </a:lnTo>
                    <a:cubicBezTo>
                      <a:pt x="12076" y="2340763"/>
                      <a:pt x="76924" y="2455770"/>
                      <a:pt x="153782" y="2503273"/>
                    </a:cubicBezTo>
                    <a:lnTo>
                      <a:pt x="1270614" y="3175812"/>
                    </a:lnTo>
                    <a:cubicBezTo>
                      <a:pt x="1347472" y="3223315"/>
                      <a:pt x="1474767" y="3223315"/>
                      <a:pt x="1554026" y="3175812"/>
                    </a:cubicBezTo>
                    <a:lnTo>
                      <a:pt x="2654046" y="2528274"/>
                    </a:lnTo>
                    <a:cubicBezTo>
                      <a:pt x="2730903" y="2483271"/>
                      <a:pt x="2795752" y="2368265"/>
                      <a:pt x="2793350" y="2275759"/>
                    </a:cubicBezTo>
                    <a:lnTo>
                      <a:pt x="2781341" y="960682"/>
                    </a:lnTo>
                    <a:close/>
                  </a:path>
                </a:pathLst>
              </a:custGeom>
              <a:noFill/>
              <a:ln w="28575" cap="flat">
                <a:solidFill>
                  <a:schemeClr val="bg2"/>
                </a:solidFill>
                <a:prstDash val="solid"/>
                <a:miter/>
              </a:ln>
            </p:spPr>
            <p:txBody>
              <a:bodyPr rtlCol="0" anchor="ctr"/>
              <a:lstStyle/>
              <a:p>
                <a:endParaRPr lang="en-GB" sz="1887"/>
              </a:p>
            </p:txBody>
          </p:sp>
          <p:grpSp>
            <p:nvGrpSpPr>
              <p:cNvPr id="31" name="Groupe 30">
                <a:extLst>
                  <a:ext uri="{FF2B5EF4-FFF2-40B4-BE49-F238E27FC236}">
                    <a16:creationId xmlns:a16="http://schemas.microsoft.com/office/drawing/2014/main" id="{C1662C18-D832-FA13-E02B-51BF0CD66D7A}"/>
                  </a:ext>
                </a:extLst>
              </p:cNvPr>
              <p:cNvGrpSpPr/>
              <p:nvPr/>
            </p:nvGrpSpPr>
            <p:grpSpPr>
              <a:xfrm>
                <a:off x="5550653" y="1590917"/>
                <a:ext cx="637661" cy="733086"/>
                <a:chOff x="6069749" y="1593525"/>
                <a:chExt cx="544205" cy="625644"/>
              </a:xfrm>
            </p:grpSpPr>
            <p:sp>
              <p:nvSpPr>
                <p:cNvPr id="50" name="Graphique 25">
                  <a:extLst>
                    <a:ext uri="{FF2B5EF4-FFF2-40B4-BE49-F238E27FC236}">
                      <a16:creationId xmlns:a16="http://schemas.microsoft.com/office/drawing/2014/main" id="{CFF05DBC-FA7C-448E-9B41-10966699E76F}"/>
                    </a:ext>
                  </a:extLst>
                </p:cNvPr>
                <p:cNvSpPr/>
                <p:nvPr/>
              </p:nvSpPr>
              <p:spPr>
                <a:xfrm>
                  <a:off x="6069749" y="1593525"/>
                  <a:ext cx="544205" cy="625644"/>
                </a:xfrm>
                <a:custGeom>
                  <a:avLst/>
                  <a:gdLst>
                    <a:gd name="connsiteX0" fmla="*/ 542322 w 544205"/>
                    <a:gd name="connsiteY0" fmla="*/ 187157 h 625644"/>
                    <a:gd name="connsiteX1" fmla="*/ 514715 w 544205"/>
                    <a:gd name="connsiteY1" fmla="*/ 137476 h 625644"/>
                    <a:gd name="connsiteX2" fmla="*/ 296669 w 544205"/>
                    <a:gd name="connsiteY2" fmla="*/ 6941 h 625644"/>
                    <a:gd name="connsiteX3" fmla="*/ 241455 w 544205"/>
                    <a:gd name="connsiteY3" fmla="*/ 6941 h 625644"/>
                    <a:gd name="connsiteX4" fmla="*/ 27152 w 544205"/>
                    <a:gd name="connsiteY4" fmla="*/ 132605 h 625644"/>
                    <a:gd name="connsiteX5" fmla="*/ 13 w 544205"/>
                    <a:gd name="connsiteY5" fmla="*/ 181800 h 625644"/>
                    <a:gd name="connsiteX6" fmla="*/ 2353 w 544205"/>
                    <a:gd name="connsiteY6" fmla="*/ 438000 h 625644"/>
                    <a:gd name="connsiteX7" fmla="*/ 29959 w 544205"/>
                    <a:gd name="connsiteY7" fmla="*/ 487681 h 625644"/>
                    <a:gd name="connsiteX8" fmla="*/ 247538 w 544205"/>
                    <a:gd name="connsiteY8" fmla="*/ 618703 h 625644"/>
                    <a:gd name="connsiteX9" fmla="*/ 302751 w 544205"/>
                    <a:gd name="connsiteY9" fmla="*/ 618703 h 625644"/>
                    <a:gd name="connsiteX10" fmla="*/ 517055 w 544205"/>
                    <a:gd name="connsiteY10" fmla="*/ 492552 h 625644"/>
                    <a:gd name="connsiteX11" fmla="*/ 544193 w 544205"/>
                    <a:gd name="connsiteY11" fmla="*/ 443357 h 625644"/>
                    <a:gd name="connsiteX12" fmla="*/ 541854 w 544205"/>
                    <a:gd name="connsiteY12" fmla="*/ 187157 h 625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205" h="625644">
                      <a:moveTo>
                        <a:pt x="542322" y="187157"/>
                      </a:moveTo>
                      <a:cubicBezTo>
                        <a:pt x="542322" y="169136"/>
                        <a:pt x="529688" y="146730"/>
                        <a:pt x="514715" y="137476"/>
                      </a:cubicBezTo>
                      <a:lnTo>
                        <a:pt x="296669" y="6941"/>
                      </a:lnTo>
                      <a:cubicBezTo>
                        <a:pt x="281695" y="-2314"/>
                        <a:pt x="256896" y="-2314"/>
                        <a:pt x="241455" y="6941"/>
                      </a:cubicBezTo>
                      <a:lnTo>
                        <a:pt x="27152" y="132605"/>
                      </a:lnTo>
                      <a:cubicBezTo>
                        <a:pt x="11711" y="141373"/>
                        <a:pt x="-455" y="163778"/>
                        <a:pt x="13" y="181800"/>
                      </a:cubicBezTo>
                      <a:lnTo>
                        <a:pt x="2353" y="438000"/>
                      </a:lnTo>
                      <a:cubicBezTo>
                        <a:pt x="2353" y="456021"/>
                        <a:pt x="14986" y="478427"/>
                        <a:pt x="29959" y="487681"/>
                      </a:cubicBezTo>
                      <a:lnTo>
                        <a:pt x="247538" y="618703"/>
                      </a:lnTo>
                      <a:cubicBezTo>
                        <a:pt x="262511" y="627958"/>
                        <a:pt x="287310" y="627958"/>
                        <a:pt x="302751" y="618703"/>
                      </a:cubicBezTo>
                      <a:lnTo>
                        <a:pt x="517055" y="492552"/>
                      </a:lnTo>
                      <a:cubicBezTo>
                        <a:pt x="532028" y="483784"/>
                        <a:pt x="544661" y="461379"/>
                        <a:pt x="544193" y="443357"/>
                      </a:cubicBezTo>
                      <a:lnTo>
                        <a:pt x="541854" y="187157"/>
                      </a:lnTo>
                      <a:close/>
                    </a:path>
                  </a:pathLst>
                </a:custGeom>
                <a:solidFill>
                  <a:schemeClr val="tx1"/>
                </a:solidFill>
                <a:ln w="22670" cap="flat">
                  <a:solidFill>
                    <a:schemeClr val="tx1"/>
                  </a:solidFill>
                  <a:prstDash val="solid"/>
                  <a:miter/>
                </a:ln>
              </p:spPr>
              <p:txBody>
                <a:bodyPr rtlCol="0" anchor="ctr"/>
                <a:lstStyle/>
                <a:p>
                  <a:endParaRPr lang="en-GB" sz="1887"/>
                </a:p>
              </p:txBody>
            </p:sp>
            <p:sp>
              <p:nvSpPr>
                <p:cNvPr id="27" name="Espace réservé du texte 1">
                  <a:extLst>
                    <a:ext uri="{FF2B5EF4-FFF2-40B4-BE49-F238E27FC236}">
                      <a16:creationId xmlns:a16="http://schemas.microsoft.com/office/drawing/2014/main" id="{27023290-09BA-BD8D-F2DD-A5E521EB0205}"/>
                    </a:ext>
                  </a:extLst>
                </p:cNvPr>
                <p:cNvSpPr txBox="1">
                  <a:spLocks/>
                </p:cNvSpPr>
                <p:nvPr/>
              </p:nvSpPr>
              <p:spPr>
                <a:xfrm>
                  <a:off x="6097043" y="1750319"/>
                  <a:ext cx="478618" cy="393472"/>
                </a:xfrm>
                <a:prstGeom prst="rect">
                  <a:avLst/>
                </a:prstGeom>
              </p:spPr>
              <p:txBody>
                <a:bodyPr wrap="square" lIns="0" tIns="0" rIns="0" bIns="0" anchor="t">
                  <a:spAutoFit/>
                </a:bodyPr>
                <a:lstStyle>
                  <a:lvl1pPr marL="0" indent="0" algn="l" defTabSz="913042" rtl="0" eaLnBrk="1" latinLnBrk="0" hangingPunct="1">
                    <a:lnSpc>
                      <a:spcPct val="90000"/>
                    </a:lnSpc>
                    <a:spcBef>
                      <a:spcPts val="0"/>
                    </a:spcBef>
                    <a:buFont typeface="Arial" panose="020B0604020202020204" pitchFamily="34" charset="0"/>
                    <a:buNone/>
                    <a:defRPr sz="1800" b="1" kern="1200">
                      <a:solidFill>
                        <a:schemeClr val="tx2"/>
                      </a:solidFill>
                      <a:latin typeface="+mn-lt"/>
                      <a:ea typeface="+mn-ea"/>
                      <a:cs typeface="+mn-cs"/>
                    </a:defRPr>
                  </a:lvl1pPr>
                  <a:lvl2pPr marL="456521" indent="0" algn="l" defTabSz="913042" rtl="0" eaLnBrk="1" latinLnBrk="0" hangingPunct="1">
                    <a:lnSpc>
                      <a:spcPct val="90000"/>
                    </a:lnSpc>
                    <a:spcBef>
                      <a:spcPts val="0"/>
                    </a:spcBef>
                    <a:buFont typeface="Arial" panose="020B0604020202020204" pitchFamily="34" charset="0"/>
                    <a:buNone/>
                    <a:defRPr sz="1997" b="1" kern="1200">
                      <a:solidFill>
                        <a:srgbClr val="00B0F0"/>
                      </a:solidFill>
                      <a:latin typeface="+mn-lt"/>
                      <a:ea typeface="+mn-ea"/>
                      <a:cs typeface="+mn-cs"/>
                    </a:defRPr>
                  </a:lvl2pPr>
                  <a:lvl3pPr marL="913042" indent="0" algn="l" defTabSz="913042" rtl="0" eaLnBrk="1" latinLnBrk="0" hangingPunct="1">
                    <a:lnSpc>
                      <a:spcPct val="90000"/>
                    </a:lnSpc>
                    <a:spcBef>
                      <a:spcPts val="0"/>
                    </a:spcBef>
                    <a:buFont typeface="Arial" panose="020B0604020202020204" pitchFamily="34" charset="0"/>
                    <a:buNone/>
                    <a:defRPr sz="1798" b="1" kern="1200">
                      <a:solidFill>
                        <a:srgbClr val="00B0F0"/>
                      </a:solidFill>
                      <a:latin typeface="+mn-lt"/>
                      <a:ea typeface="+mn-ea"/>
                      <a:cs typeface="+mn-cs"/>
                    </a:defRPr>
                  </a:lvl3pPr>
                  <a:lvl4pPr marL="1369563"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4pPr>
                  <a:lvl5pPr marL="1826085"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5pPr>
                  <a:lvl6pPr marL="2282606"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6pPr>
                  <a:lvl7pPr marL="2739127"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7pPr>
                  <a:lvl8pPr marL="3195648"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8pPr>
                  <a:lvl9pPr marL="3652169"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9pPr>
                </a:lstStyle>
                <a:p>
                  <a:pPr algn="ctr">
                    <a:lnSpc>
                      <a:spcPct val="80000"/>
                    </a:lnSpc>
                    <a:buClr>
                      <a:schemeClr val="dk2"/>
                    </a:buClr>
                    <a:buSzPts val="1800"/>
                  </a:pPr>
                  <a:r>
                    <a:rPr lang="fr-FR" sz="2935">
                      <a:solidFill>
                        <a:schemeClr val="bg1"/>
                      </a:solidFill>
                    </a:rPr>
                    <a:t>1</a:t>
                  </a:r>
                  <a:r>
                    <a:rPr lang="fr-FR" sz="2935">
                      <a:solidFill>
                        <a:schemeClr val="bg2"/>
                      </a:solidFill>
                    </a:rPr>
                    <a:t> </a:t>
                  </a:r>
                </a:p>
              </p:txBody>
            </p:sp>
          </p:grpSp>
          <p:sp>
            <p:nvSpPr>
              <p:cNvPr id="30" name="Espace réservé du texte 1">
                <a:extLst>
                  <a:ext uri="{FF2B5EF4-FFF2-40B4-BE49-F238E27FC236}">
                    <a16:creationId xmlns:a16="http://schemas.microsoft.com/office/drawing/2014/main" id="{F02B414E-DB34-5706-3347-AA5E82E7C74B}"/>
                  </a:ext>
                </a:extLst>
              </p:cNvPr>
              <p:cNvSpPr txBox="1">
                <a:spLocks/>
              </p:cNvSpPr>
              <p:nvPr/>
            </p:nvSpPr>
            <p:spPr>
              <a:xfrm>
                <a:off x="4173331" y="2340837"/>
                <a:ext cx="1953914" cy="1741329"/>
              </a:xfrm>
              <a:prstGeom prst="rect">
                <a:avLst/>
              </a:prstGeom>
            </p:spPr>
            <p:txBody>
              <a:bodyPr wrap="square" lIns="0" tIns="0" rIns="0" bIns="0" anchor="t">
                <a:spAutoFit/>
              </a:bodyPr>
              <a:lstStyle>
                <a:lvl1pPr marL="0" indent="0" algn="l" defTabSz="913042" rtl="0" eaLnBrk="1" latinLnBrk="0" hangingPunct="1">
                  <a:lnSpc>
                    <a:spcPct val="90000"/>
                  </a:lnSpc>
                  <a:spcBef>
                    <a:spcPts val="0"/>
                  </a:spcBef>
                  <a:buFont typeface="Arial" panose="020B0604020202020204" pitchFamily="34" charset="0"/>
                  <a:buNone/>
                  <a:defRPr sz="1800" b="1" kern="1200">
                    <a:solidFill>
                      <a:schemeClr val="tx2"/>
                    </a:solidFill>
                    <a:latin typeface="+mn-lt"/>
                    <a:ea typeface="+mn-ea"/>
                    <a:cs typeface="+mn-cs"/>
                  </a:defRPr>
                </a:lvl1pPr>
                <a:lvl2pPr marL="456521" indent="0" algn="l" defTabSz="913042" rtl="0" eaLnBrk="1" latinLnBrk="0" hangingPunct="1">
                  <a:lnSpc>
                    <a:spcPct val="90000"/>
                  </a:lnSpc>
                  <a:spcBef>
                    <a:spcPts val="0"/>
                  </a:spcBef>
                  <a:buFont typeface="Arial" panose="020B0604020202020204" pitchFamily="34" charset="0"/>
                  <a:buNone/>
                  <a:defRPr sz="1997" b="1" kern="1200">
                    <a:solidFill>
                      <a:srgbClr val="00B0F0"/>
                    </a:solidFill>
                    <a:latin typeface="+mn-lt"/>
                    <a:ea typeface="+mn-ea"/>
                    <a:cs typeface="+mn-cs"/>
                  </a:defRPr>
                </a:lvl2pPr>
                <a:lvl3pPr marL="913042" indent="0" algn="l" defTabSz="913042" rtl="0" eaLnBrk="1" latinLnBrk="0" hangingPunct="1">
                  <a:lnSpc>
                    <a:spcPct val="90000"/>
                  </a:lnSpc>
                  <a:spcBef>
                    <a:spcPts val="0"/>
                  </a:spcBef>
                  <a:buFont typeface="Arial" panose="020B0604020202020204" pitchFamily="34" charset="0"/>
                  <a:buNone/>
                  <a:defRPr sz="1798" b="1" kern="1200">
                    <a:solidFill>
                      <a:srgbClr val="00B0F0"/>
                    </a:solidFill>
                    <a:latin typeface="+mn-lt"/>
                    <a:ea typeface="+mn-ea"/>
                    <a:cs typeface="+mn-cs"/>
                  </a:defRPr>
                </a:lvl3pPr>
                <a:lvl4pPr marL="1369563"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4pPr>
                <a:lvl5pPr marL="1826085"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5pPr>
                <a:lvl6pPr marL="2282606"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6pPr>
                <a:lvl7pPr marL="2739127"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7pPr>
                <a:lvl8pPr marL="3195648"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8pPr>
                <a:lvl9pPr marL="3652169"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9pPr>
              </a:lstStyle>
              <a:p>
                <a:pPr>
                  <a:buClr>
                    <a:schemeClr val="dk2"/>
                  </a:buClr>
                  <a:buSzPts val="1800"/>
                </a:pPr>
                <a:r>
                  <a:rPr lang="fr-FR" sz="1467">
                    <a:solidFill>
                      <a:schemeClr val="bg2"/>
                    </a:solidFill>
                  </a:rPr>
                  <a:t>L’épargne réglementée du Fond d'Épargne : </a:t>
                </a:r>
                <a:r>
                  <a:rPr lang="fr-FR" sz="1363" b="0">
                    <a:solidFill>
                      <a:schemeClr val="tx2">
                        <a:lumMod val="75000"/>
                      </a:schemeClr>
                    </a:solidFill>
                  </a:rPr>
                  <a:t>une part de l'épargne des Français (LDD, Livret A, LEP…)</a:t>
                </a:r>
              </a:p>
            </p:txBody>
          </p:sp>
        </p:grpSp>
        <p:grpSp>
          <p:nvGrpSpPr>
            <p:cNvPr id="40" name="Groupe 39">
              <a:extLst>
                <a:ext uri="{FF2B5EF4-FFF2-40B4-BE49-F238E27FC236}">
                  <a16:creationId xmlns:a16="http://schemas.microsoft.com/office/drawing/2014/main" id="{6706ED45-20D7-D7E0-65A9-B829CFE30E5A}"/>
                </a:ext>
              </a:extLst>
            </p:cNvPr>
            <p:cNvGrpSpPr/>
            <p:nvPr/>
          </p:nvGrpSpPr>
          <p:grpSpPr>
            <a:xfrm>
              <a:off x="7009858" y="1521117"/>
              <a:ext cx="2775841" cy="3243826"/>
              <a:chOff x="3690327" y="1590917"/>
              <a:chExt cx="3031497" cy="3542583"/>
            </a:xfrm>
          </p:grpSpPr>
          <p:sp>
            <p:nvSpPr>
              <p:cNvPr id="46" name="Graphique 40">
                <a:extLst>
                  <a:ext uri="{FF2B5EF4-FFF2-40B4-BE49-F238E27FC236}">
                    <a16:creationId xmlns:a16="http://schemas.microsoft.com/office/drawing/2014/main" id="{0A273DE3-13A0-D0DE-C1E7-4D8AC6DC832B}"/>
                  </a:ext>
                </a:extLst>
              </p:cNvPr>
              <p:cNvSpPr/>
              <p:nvPr/>
            </p:nvSpPr>
            <p:spPr>
              <a:xfrm>
                <a:off x="3690327" y="1648349"/>
                <a:ext cx="3031497" cy="3485151"/>
              </a:xfrm>
              <a:custGeom>
                <a:avLst/>
                <a:gdLst>
                  <a:gd name="connsiteX0" fmla="*/ 3150605 w 3161551"/>
                  <a:gd name="connsiteY0" fmla="*/ 1087288 h 3634667"/>
                  <a:gd name="connsiteX1" fmla="*/ 2990224 w 3161551"/>
                  <a:gd name="connsiteY1" fmla="*/ 798665 h 3634667"/>
                  <a:gd name="connsiteX2" fmla="*/ 1723489 w 3161551"/>
                  <a:gd name="connsiteY2" fmla="*/ 40322 h 3634667"/>
                  <a:gd name="connsiteX3" fmla="*/ 1402727 w 3161551"/>
                  <a:gd name="connsiteY3" fmla="*/ 40322 h 3634667"/>
                  <a:gd name="connsiteX4" fmla="*/ 157738 w 3161551"/>
                  <a:gd name="connsiteY4" fmla="*/ 770368 h 3634667"/>
                  <a:gd name="connsiteX5" fmla="*/ 76 w 3161551"/>
                  <a:gd name="connsiteY5" fmla="*/ 1056162 h 3634667"/>
                  <a:gd name="connsiteX6" fmla="*/ 13667 w 3161551"/>
                  <a:gd name="connsiteY6" fmla="*/ 2544550 h 3634667"/>
                  <a:gd name="connsiteX7" fmla="*/ 174048 w 3161551"/>
                  <a:gd name="connsiteY7" fmla="*/ 2833173 h 3634667"/>
                  <a:gd name="connsiteX8" fmla="*/ 1438065 w 3161551"/>
                  <a:gd name="connsiteY8" fmla="*/ 3594345 h 3634667"/>
                  <a:gd name="connsiteX9" fmla="*/ 1758827 w 3161551"/>
                  <a:gd name="connsiteY9" fmla="*/ 3594345 h 3634667"/>
                  <a:gd name="connsiteX10" fmla="*/ 3003816 w 3161551"/>
                  <a:gd name="connsiteY10" fmla="*/ 2861469 h 3634667"/>
                  <a:gd name="connsiteX11" fmla="*/ 3161478 w 3161551"/>
                  <a:gd name="connsiteY11" fmla="*/ 2575676 h 3634667"/>
                  <a:gd name="connsiteX12" fmla="*/ 3147887 w 3161551"/>
                  <a:gd name="connsiteY12" fmla="*/ 1087288 h 363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1551" h="3634667">
                    <a:moveTo>
                      <a:pt x="3150605" y="1087288"/>
                    </a:moveTo>
                    <a:cubicBezTo>
                      <a:pt x="3150605" y="982591"/>
                      <a:pt x="3077210" y="852428"/>
                      <a:pt x="2990224" y="798665"/>
                    </a:cubicBezTo>
                    <a:lnTo>
                      <a:pt x="1723489" y="40322"/>
                    </a:lnTo>
                    <a:cubicBezTo>
                      <a:pt x="1636503" y="-13441"/>
                      <a:pt x="1492432" y="-13441"/>
                      <a:pt x="1402727" y="40322"/>
                    </a:cubicBezTo>
                    <a:lnTo>
                      <a:pt x="157738" y="770368"/>
                    </a:lnTo>
                    <a:cubicBezTo>
                      <a:pt x="68034" y="821302"/>
                      <a:pt x="-2642" y="951465"/>
                      <a:pt x="76" y="1056162"/>
                    </a:cubicBezTo>
                    <a:lnTo>
                      <a:pt x="13667" y="2544550"/>
                    </a:lnTo>
                    <a:cubicBezTo>
                      <a:pt x="13667" y="2649246"/>
                      <a:pt x="87062" y="2779410"/>
                      <a:pt x="174048" y="2833173"/>
                    </a:cubicBezTo>
                    <a:lnTo>
                      <a:pt x="1438065" y="3594345"/>
                    </a:lnTo>
                    <a:cubicBezTo>
                      <a:pt x="1525052" y="3648108"/>
                      <a:pt x="1669122" y="3648108"/>
                      <a:pt x="1758827" y="3594345"/>
                    </a:cubicBezTo>
                    <a:lnTo>
                      <a:pt x="3003816" y="2861469"/>
                    </a:lnTo>
                    <a:cubicBezTo>
                      <a:pt x="3090802" y="2810536"/>
                      <a:pt x="3164197" y="2680373"/>
                      <a:pt x="3161478" y="2575676"/>
                    </a:cubicBezTo>
                    <a:lnTo>
                      <a:pt x="3147887" y="1087288"/>
                    </a:lnTo>
                    <a:close/>
                  </a:path>
                </a:pathLst>
              </a:custGeom>
              <a:noFill/>
              <a:ln w="29847" cap="flat">
                <a:solidFill>
                  <a:schemeClr val="bg2"/>
                </a:solidFill>
                <a:prstDash val="solid"/>
                <a:miter/>
              </a:ln>
            </p:spPr>
            <p:txBody>
              <a:bodyPr rtlCol="0" anchor="ctr"/>
              <a:lstStyle/>
              <a:p>
                <a:endParaRPr lang="en-GB" sz="1887"/>
              </a:p>
            </p:txBody>
          </p:sp>
          <p:grpSp>
            <p:nvGrpSpPr>
              <p:cNvPr id="42" name="Groupe 41">
                <a:extLst>
                  <a:ext uri="{FF2B5EF4-FFF2-40B4-BE49-F238E27FC236}">
                    <a16:creationId xmlns:a16="http://schemas.microsoft.com/office/drawing/2014/main" id="{230E52E3-EEE5-2423-BAB9-18DE5CED03C3}"/>
                  </a:ext>
                </a:extLst>
              </p:cNvPr>
              <p:cNvGrpSpPr/>
              <p:nvPr/>
            </p:nvGrpSpPr>
            <p:grpSpPr>
              <a:xfrm>
                <a:off x="4121995" y="1590917"/>
                <a:ext cx="637661" cy="733086"/>
                <a:chOff x="4850476" y="1593525"/>
                <a:chExt cx="544205" cy="625644"/>
              </a:xfrm>
            </p:grpSpPr>
            <p:sp>
              <p:nvSpPr>
                <p:cNvPr id="49" name="Graphique 43">
                  <a:extLst>
                    <a:ext uri="{FF2B5EF4-FFF2-40B4-BE49-F238E27FC236}">
                      <a16:creationId xmlns:a16="http://schemas.microsoft.com/office/drawing/2014/main" id="{61677C96-E344-BD93-E4BB-CBC90D3E047C}"/>
                    </a:ext>
                  </a:extLst>
                </p:cNvPr>
                <p:cNvSpPr/>
                <p:nvPr/>
              </p:nvSpPr>
              <p:spPr>
                <a:xfrm>
                  <a:off x="4850476" y="1593525"/>
                  <a:ext cx="544205" cy="625644"/>
                </a:xfrm>
                <a:custGeom>
                  <a:avLst/>
                  <a:gdLst>
                    <a:gd name="connsiteX0" fmla="*/ 542322 w 544205"/>
                    <a:gd name="connsiteY0" fmla="*/ 187157 h 625644"/>
                    <a:gd name="connsiteX1" fmla="*/ 514715 w 544205"/>
                    <a:gd name="connsiteY1" fmla="*/ 137476 h 625644"/>
                    <a:gd name="connsiteX2" fmla="*/ 296669 w 544205"/>
                    <a:gd name="connsiteY2" fmla="*/ 6941 h 625644"/>
                    <a:gd name="connsiteX3" fmla="*/ 241455 w 544205"/>
                    <a:gd name="connsiteY3" fmla="*/ 6941 h 625644"/>
                    <a:gd name="connsiteX4" fmla="*/ 27152 w 544205"/>
                    <a:gd name="connsiteY4" fmla="*/ 132605 h 625644"/>
                    <a:gd name="connsiteX5" fmla="*/ 13 w 544205"/>
                    <a:gd name="connsiteY5" fmla="*/ 181800 h 625644"/>
                    <a:gd name="connsiteX6" fmla="*/ 2353 w 544205"/>
                    <a:gd name="connsiteY6" fmla="*/ 438000 h 625644"/>
                    <a:gd name="connsiteX7" fmla="*/ 29959 w 544205"/>
                    <a:gd name="connsiteY7" fmla="*/ 487681 h 625644"/>
                    <a:gd name="connsiteX8" fmla="*/ 247538 w 544205"/>
                    <a:gd name="connsiteY8" fmla="*/ 618703 h 625644"/>
                    <a:gd name="connsiteX9" fmla="*/ 302751 w 544205"/>
                    <a:gd name="connsiteY9" fmla="*/ 618703 h 625644"/>
                    <a:gd name="connsiteX10" fmla="*/ 517055 w 544205"/>
                    <a:gd name="connsiteY10" fmla="*/ 492552 h 625644"/>
                    <a:gd name="connsiteX11" fmla="*/ 544193 w 544205"/>
                    <a:gd name="connsiteY11" fmla="*/ 443357 h 625644"/>
                    <a:gd name="connsiteX12" fmla="*/ 541854 w 544205"/>
                    <a:gd name="connsiteY12" fmla="*/ 187157 h 625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205" h="625644">
                      <a:moveTo>
                        <a:pt x="542322" y="187157"/>
                      </a:moveTo>
                      <a:cubicBezTo>
                        <a:pt x="542322" y="169136"/>
                        <a:pt x="529688" y="146730"/>
                        <a:pt x="514715" y="137476"/>
                      </a:cubicBezTo>
                      <a:lnTo>
                        <a:pt x="296669" y="6941"/>
                      </a:lnTo>
                      <a:cubicBezTo>
                        <a:pt x="281695" y="-2314"/>
                        <a:pt x="256896" y="-2314"/>
                        <a:pt x="241455" y="6941"/>
                      </a:cubicBezTo>
                      <a:lnTo>
                        <a:pt x="27152" y="132605"/>
                      </a:lnTo>
                      <a:cubicBezTo>
                        <a:pt x="11711" y="141373"/>
                        <a:pt x="-455" y="163778"/>
                        <a:pt x="13" y="181800"/>
                      </a:cubicBezTo>
                      <a:lnTo>
                        <a:pt x="2353" y="438000"/>
                      </a:lnTo>
                      <a:cubicBezTo>
                        <a:pt x="2353" y="456021"/>
                        <a:pt x="14986" y="478427"/>
                        <a:pt x="29959" y="487681"/>
                      </a:cubicBezTo>
                      <a:lnTo>
                        <a:pt x="247538" y="618703"/>
                      </a:lnTo>
                      <a:cubicBezTo>
                        <a:pt x="262511" y="627958"/>
                        <a:pt x="287310" y="627958"/>
                        <a:pt x="302751" y="618703"/>
                      </a:cubicBezTo>
                      <a:lnTo>
                        <a:pt x="517055" y="492552"/>
                      </a:lnTo>
                      <a:cubicBezTo>
                        <a:pt x="532028" y="483784"/>
                        <a:pt x="544661" y="461379"/>
                        <a:pt x="544193" y="443357"/>
                      </a:cubicBezTo>
                      <a:lnTo>
                        <a:pt x="541854" y="187157"/>
                      </a:lnTo>
                      <a:close/>
                    </a:path>
                  </a:pathLst>
                </a:custGeom>
                <a:solidFill>
                  <a:schemeClr val="tx1"/>
                </a:solidFill>
                <a:ln w="24892" cap="flat">
                  <a:solidFill>
                    <a:schemeClr val="tx1"/>
                  </a:solidFill>
                  <a:prstDash val="solid"/>
                  <a:miter/>
                </a:ln>
              </p:spPr>
              <p:txBody>
                <a:bodyPr rtlCol="0" anchor="ctr"/>
                <a:lstStyle/>
                <a:p>
                  <a:endParaRPr lang="en-GB" sz="1887"/>
                </a:p>
              </p:txBody>
            </p:sp>
            <p:sp>
              <p:nvSpPr>
                <p:cNvPr id="45" name="Espace réservé du texte 1">
                  <a:extLst>
                    <a:ext uri="{FF2B5EF4-FFF2-40B4-BE49-F238E27FC236}">
                      <a16:creationId xmlns:a16="http://schemas.microsoft.com/office/drawing/2014/main" id="{F07FEB36-71B0-80C7-BE7D-98B95F80AE06}"/>
                    </a:ext>
                  </a:extLst>
                </p:cNvPr>
                <p:cNvSpPr txBox="1">
                  <a:spLocks/>
                </p:cNvSpPr>
                <p:nvPr/>
              </p:nvSpPr>
              <p:spPr>
                <a:xfrm>
                  <a:off x="4876660" y="1761901"/>
                  <a:ext cx="478617" cy="361858"/>
                </a:xfrm>
                <a:prstGeom prst="rect">
                  <a:avLst/>
                </a:prstGeom>
              </p:spPr>
              <p:txBody>
                <a:bodyPr wrap="square" lIns="0" tIns="0" rIns="0" bIns="0" anchor="t">
                  <a:spAutoFit/>
                </a:bodyPr>
                <a:lstStyle>
                  <a:lvl1pPr marL="0" indent="0" algn="l" defTabSz="913042" rtl="0" eaLnBrk="1" latinLnBrk="0" hangingPunct="1">
                    <a:lnSpc>
                      <a:spcPct val="90000"/>
                    </a:lnSpc>
                    <a:spcBef>
                      <a:spcPts val="0"/>
                    </a:spcBef>
                    <a:buFont typeface="Arial" panose="020B0604020202020204" pitchFamily="34" charset="0"/>
                    <a:buNone/>
                    <a:defRPr sz="1800" b="1" kern="1200">
                      <a:solidFill>
                        <a:schemeClr val="tx2"/>
                      </a:solidFill>
                      <a:latin typeface="+mn-lt"/>
                      <a:ea typeface="+mn-ea"/>
                      <a:cs typeface="+mn-cs"/>
                    </a:defRPr>
                  </a:lvl1pPr>
                  <a:lvl2pPr marL="456521" indent="0" algn="l" defTabSz="913042" rtl="0" eaLnBrk="1" latinLnBrk="0" hangingPunct="1">
                    <a:lnSpc>
                      <a:spcPct val="90000"/>
                    </a:lnSpc>
                    <a:spcBef>
                      <a:spcPts val="0"/>
                    </a:spcBef>
                    <a:buFont typeface="Arial" panose="020B0604020202020204" pitchFamily="34" charset="0"/>
                    <a:buNone/>
                    <a:defRPr sz="1997" b="1" kern="1200">
                      <a:solidFill>
                        <a:srgbClr val="00B0F0"/>
                      </a:solidFill>
                      <a:latin typeface="+mn-lt"/>
                      <a:ea typeface="+mn-ea"/>
                      <a:cs typeface="+mn-cs"/>
                    </a:defRPr>
                  </a:lvl2pPr>
                  <a:lvl3pPr marL="913042" indent="0" algn="l" defTabSz="913042" rtl="0" eaLnBrk="1" latinLnBrk="0" hangingPunct="1">
                    <a:lnSpc>
                      <a:spcPct val="90000"/>
                    </a:lnSpc>
                    <a:spcBef>
                      <a:spcPts val="0"/>
                    </a:spcBef>
                    <a:buFont typeface="Arial" panose="020B0604020202020204" pitchFamily="34" charset="0"/>
                    <a:buNone/>
                    <a:defRPr sz="1798" b="1" kern="1200">
                      <a:solidFill>
                        <a:srgbClr val="00B0F0"/>
                      </a:solidFill>
                      <a:latin typeface="+mn-lt"/>
                      <a:ea typeface="+mn-ea"/>
                      <a:cs typeface="+mn-cs"/>
                    </a:defRPr>
                  </a:lvl3pPr>
                  <a:lvl4pPr marL="1369563"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4pPr>
                  <a:lvl5pPr marL="1826085"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5pPr>
                  <a:lvl6pPr marL="2282606"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6pPr>
                  <a:lvl7pPr marL="2739127"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7pPr>
                  <a:lvl8pPr marL="3195648"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8pPr>
                  <a:lvl9pPr marL="3652169"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9pPr>
                </a:lstStyle>
                <a:p>
                  <a:pPr algn="ctr">
                    <a:lnSpc>
                      <a:spcPct val="80000"/>
                    </a:lnSpc>
                    <a:buClr>
                      <a:schemeClr val="dk2"/>
                    </a:buClr>
                    <a:buSzPts val="1800"/>
                  </a:pPr>
                  <a:r>
                    <a:rPr lang="fr-FR" sz="2935">
                      <a:solidFill>
                        <a:schemeClr val="bg1"/>
                      </a:solidFill>
                    </a:rPr>
                    <a:t>2</a:t>
                  </a:r>
                  <a:r>
                    <a:rPr lang="fr-FR" sz="2935">
                      <a:solidFill>
                        <a:schemeClr val="bg2"/>
                      </a:solidFill>
                    </a:rPr>
                    <a:t> </a:t>
                  </a:r>
                </a:p>
              </p:txBody>
            </p:sp>
          </p:grpSp>
          <p:sp>
            <p:nvSpPr>
              <p:cNvPr id="43" name="Espace réservé du texte 1">
                <a:extLst>
                  <a:ext uri="{FF2B5EF4-FFF2-40B4-BE49-F238E27FC236}">
                    <a16:creationId xmlns:a16="http://schemas.microsoft.com/office/drawing/2014/main" id="{B3812650-C120-12DC-8B7C-009E8D78ACB3}"/>
                  </a:ext>
                </a:extLst>
              </p:cNvPr>
              <p:cNvSpPr txBox="1">
                <a:spLocks/>
              </p:cNvSpPr>
              <p:nvPr/>
            </p:nvSpPr>
            <p:spPr>
              <a:xfrm>
                <a:off x="4049420" y="2466774"/>
                <a:ext cx="2316018" cy="1806006"/>
              </a:xfrm>
              <a:prstGeom prst="rect">
                <a:avLst/>
              </a:prstGeom>
            </p:spPr>
            <p:txBody>
              <a:bodyPr wrap="square" lIns="0" tIns="0" rIns="0" bIns="0" anchor="t">
                <a:spAutoFit/>
              </a:bodyPr>
              <a:lstStyle>
                <a:lvl1pPr marL="0" indent="0" algn="l" defTabSz="913042" rtl="0" eaLnBrk="1" latinLnBrk="0" hangingPunct="1">
                  <a:lnSpc>
                    <a:spcPct val="90000"/>
                  </a:lnSpc>
                  <a:spcBef>
                    <a:spcPts val="0"/>
                  </a:spcBef>
                  <a:buFont typeface="Arial" panose="020B0604020202020204" pitchFamily="34" charset="0"/>
                  <a:buNone/>
                  <a:defRPr sz="1800" b="1" kern="1200">
                    <a:solidFill>
                      <a:schemeClr val="tx2"/>
                    </a:solidFill>
                    <a:latin typeface="+mn-lt"/>
                    <a:ea typeface="+mn-ea"/>
                    <a:cs typeface="+mn-cs"/>
                  </a:defRPr>
                </a:lvl1pPr>
                <a:lvl2pPr marL="456521" indent="0" algn="l" defTabSz="913042" rtl="0" eaLnBrk="1" latinLnBrk="0" hangingPunct="1">
                  <a:lnSpc>
                    <a:spcPct val="90000"/>
                  </a:lnSpc>
                  <a:spcBef>
                    <a:spcPts val="0"/>
                  </a:spcBef>
                  <a:buFont typeface="Arial" panose="020B0604020202020204" pitchFamily="34" charset="0"/>
                  <a:buNone/>
                  <a:defRPr sz="1997" b="1" kern="1200">
                    <a:solidFill>
                      <a:srgbClr val="00B0F0"/>
                    </a:solidFill>
                    <a:latin typeface="+mn-lt"/>
                    <a:ea typeface="+mn-ea"/>
                    <a:cs typeface="+mn-cs"/>
                  </a:defRPr>
                </a:lvl2pPr>
                <a:lvl3pPr marL="913042" indent="0" algn="l" defTabSz="913042" rtl="0" eaLnBrk="1" latinLnBrk="0" hangingPunct="1">
                  <a:lnSpc>
                    <a:spcPct val="90000"/>
                  </a:lnSpc>
                  <a:spcBef>
                    <a:spcPts val="0"/>
                  </a:spcBef>
                  <a:buFont typeface="Arial" panose="020B0604020202020204" pitchFamily="34" charset="0"/>
                  <a:buNone/>
                  <a:defRPr sz="1798" b="1" kern="1200">
                    <a:solidFill>
                      <a:srgbClr val="00B0F0"/>
                    </a:solidFill>
                    <a:latin typeface="+mn-lt"/>
                    <a:ea typeface="+mn-ea"/>
                    <a:cs typeface="+mn-cs"/>
                  </a:defRPr>
                </a:lvl3pPr>
                <a:lvl4pPr marL="1369563"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4pPr>
                <a:lvl5pPr marL="1826085"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5pPr>
                <a:lvl6pPr marL="2282606"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6pPr>
                <a:lvl7pPr marL="2739127"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7pPr>
                <a:lvl8pPr marL="3195648"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8pPr>
                <a:lvl9pPr marL="3652169"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9pPr>
              </a:lstStyle>
              <a:p>
                <a:pPr>
                  <a:buClr>
                    <a:schemeClr val="dk2"/>
                  </a:buClr>
                  <a:buSzPts val="1800"/>
                </a:pPr>
                <a:r>
                  <a:rPr lang="fr-FR" sz="1467">
                    <a:solidFill>
                      <a:schemeClr val="bg2"/>
                    </a:solidFill>
                  </a:rPr>
                  <a:t>Les</a:t>
                </a:r>
                <a:r>
                  <a:rPr lang="fr-FR" sz="1467" b="0"/>
                  <a:t> </a:t>
                </a:r>
                <a:r>
                  <a:rPr lang="fr-FR" sz="1467">
                    <a:solidFill>
                      <a:schemeClr val="bg2"/>
                    </a:solidFill>
                  </a:rPr>
                  <a:t>dépôts </a:t>
                </a:r>
                <a:br>
                  <a:rPr lang="fr-FR" sz="1467">
                    <a:solidFill>
                      <a:schemeClr val="bg2"/>
                    </a:solidFill>
                  </a:rPr>
                </a:br>
                <a:r>
                  <a:rPr lang="fr-FR" sz="1467">
                    <a:solidFill>
                      <a:schemeClr val="bg2"/>
                    </a:solidFill>
                  </a:rPr>
                  <a:t>clientèles bancaires : </a:t>
                </a:r>
                <a:r>
                  <a:rPr lang="fr-FR" sz="1363" b="0">
                    <a:solidFill>
                      <a:schemeClr val="tx2">
                        <a:lumMod val="75000"/>
                      </a:schemeClr>
                    </a:solidFill>
                  </a:rPr>
                  <a:t>une part des dépôts </a:t>
                </a:r>
                <a:br>
                  <a:rPr lang="fr-FR" sz="1363" b="0">
                    <a:solidFill>
                      <a:schemeClr val="tx2">
                        <a:lumMod val="75000"/>
                      </a:schemeClr>
                    </a:solidFill>
                  </a:rPr>
                </a:br>
                <a:r>
                  <a:rPr lang="fr-FR" sz="1363" b="0">
                    <a:solidFill>
                      <a:schemeClr val="tx2">
                        <a:lumMod val="75000"/>
                      </a:schemeClr>
                    </a:solidFill>
                  </a:rPr>
                  <a:t>des notaires, </a:t>
                </a:r>
                <a:br>
                  <a:rPr lang="fr-FR" sz="1363" b="0">
                    <a:solidFill>
                      <a:schemeClr val="tx2">
                        <a:lumMod val="75000"/>
                      </a:schemeClr>
                    </a:solidFill>
                  </a:rPr>
                </a:br>
                <a:r>
                  <a:rPr lang="fr-FR" sz="1363" b="0">
                    <a:solidFill>
                      <a:schemeClr val="tx2">
                        <a:lumMod val="75000"/>
                      </a:schemeClr>
                    </a:solidFill>
                  </a:rPr>
                  <a:t>des administrateurs judiciaires, les consi-gnations et les avoirs en déshérences</a:t>
                </a:r>
              </a:p>
            </p:txBody>
          </p:sp>
        </p:grpSp>
        <p:grpSp>
          <p:nvGrpSpPr>
            <p:cNvPr id="52" name="Groupe 51">
              <a:extLst>
                <a:ext uri="{FF2B5EF4-FFF2-40B4-BE49-F238E27FC236}">
                  <a16:creationId xmlns:a16="http://schemas.microsoft.com/office/drawing/2014/main" id="{D7EF958C-5F0F-0C4C-B804-B015CD8A5D3B}"/>
                </a:ext>
              </a:extLst>
            </p:cNvPr>
            <p:cNvGrpSpPr/>
            <p:nvPr/>
          </p:nvGrpSpPr>
          <p:grpSpPr>
            <a:xfrm>
              <a:off x="6067364" y="4130244"/>
              <a:ext cx="1621456" cy="1918019"/>
              <a:chOff x="3785642" y="1912344"/>
              <a:chExt cx="1925501" cy="2277676"/>
            </a:xfrm>
          </p:grpSpPr>
          <p:sp>
            <p:nvSpPr>
              <p:cNvPr id="48" name="Graphique 52">
                <a:extLst>
                  <a:ext uri="{FF2B5EF4-FFF2-40B4-BE49-F238E27FC236}">
                    <a16:creationId xmlns:a16="http://schemas.microsoft.com/office/drawing/2014/main" id="{6162946A-3DEA-4B46-2FA6-6818DBB90EFF}"/>
                  </a:ext>
                </a:extLst>
              </p:cNvPr>
              <p:cNvSpPr/>
              <p:nvPr/>
            </p:nvSpPr>
            <p:spPr>
              <a:xfrm>
                <a:off x="3785642" y="1912344"/>
                <a:ext cx="1925501" cy="2213647"/>
              </a:xfrm>
              <a:custGeom>
                <a:avLst/>
                <a:gdLst>
                  <a:gd name="connsiteX0" fmla="*/ 2001155 w 2008107"/>
                  <a:gd name="connsiteY0" fmla="*/ 690608 h 2308615"/>
                  <a:gd name="connsiteX1" fmla="*/ 1899286 w 2008107"/>
                  <a:gd name="connsiteY1" fmla="*/ 507284 h 2308615"/>
                  <a:gd name="connsiteX2" fmla="*/ 1094700 w 2008107"/>
                  <a:gd name="connsiteY2" fmla="*/ 25611 h 2308615"/>
                  <a:gd name="connsiteX3" fmla="*/ 890963 w 2008107"/>
                  <a:gd name="connsiteY3" fmla="*/ 25611 h 2308615"/>
                  <a:gd name="connsiteX4" fmla="*/ 100190 w 2008107"/>
                  <a:gd name="connsiteY4" fmla="*/ 489311 h 2308615"/>
                  <a:gd name="connsiteX5" fmla="*/ 48 w 2008107"/>
                  <a:gd name="connsiteY5" fmla="*/ 670837 h 2308615"/>
                  <a:gd name="connsiteX6" fmla="*/ 8681 w 2008107"/>
                  <a:gd name="connsiteY6" fmla="*/ 1616211 h 2308615"/>
                  <a:gd name="connsiteX7" fmla="*/ 110549 w 2008107"/>
                  <a:gd name="connsiteY7" fmla="*/ 1799534 h 2308615"/>
                  <a:gd name="connsiteX8" fmla="*/ 913409 w 2008107"/>
                  <a:gd name="connsiteY8" fmla="*/ 2283004 h 2308615"/>
                  <a:gd name="connsiteX9" fmla="*/ 1117145 w 2008107"/>
                  <a:gd name="connsiteY9" fmla="*/ 2283004 h 2308615"/>
                  <a:gd name="connsiteX10" fmla="*/ 1907919 w 2008107"/>
                  <a:gd name="connsiteY10" fmla="*/ 1817507 h 2308615"/>
                  <a:gd name="connsiteX11" fmla="*/ 2008061 w 2008107"/>
                  <a:gd name="connsiteY11" fmla="*/ 1635981 h 2308615"/>
                  <a:gd name="connsiteX12" fmla="*/ 1999428 w 2008107"/>
                  <a:gd name="connsiteY12" fmla="*/ 690608 h 230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8107" h="2308615">
                    <a:moveTo>
                      <a:pt x="2001155" y="690608"/>
                    </a:moveTo>
                    <a:cubicBezTo>
                      <a:pt x="2001155" y="624108"/>
                      <a:pt x="1954537" y="541433"/>
                      <a:pt x="1899286" y="507284"/>
                    </a:cubicBezTo>
                    <a:lnTo>
                      <a:pt x="1094700" y="25611"/>
                    </a:lnTo>
                    <a:cubicBezTo>
                      <a:pt x="1039449" y="-8537"/>
                      <a:pt x="947941" y="-8537"/>
                      <a:pt x="890963" y="25611"/>
                    </a:cubicBezTo>
                    <a:lnTo>
                      <a:pt x="100190" y="489311"/>
                    </a:lnTo>
                    <a:cubicBezTo>
                      <a:pt x="43213" y="521663"/>
                      <a:pt x="-1678" y="604338"/>
                      <a:pt x="48" y="670837"/>
                    </a:cubicBezTo>
                    <a:lnTo>
                      <a:pt x="8681" y="1616211"/>
                    </a:lnTo>
                    <a:cubicBezTo>
                      <a:pt x="8681" y="1682710"/>
                      <a:pt x="55299" y="1765385"/>
                      <a:pt x="110549" y="1799534"/>
                    </a:cubicBezTo>
                    <a:lnTo>
                      <a:pt x="913409" y="2283004"/>
                    </a:lnTo>
                    <a:cubicBezTo>
                      <a:pt x="968660" y="2317153"/>
                      <a:pt x="1060168" y="2317153"/>
                      <a:pt x="1117145" y="2283004"/>
                    </a:cubicBezTo>
                    <a:lnTo>
                      <a:pt x="1907919" y="1817507"/>
                    </a:lnTo>
                    <a:cubicBezTo>
                      <a:pt x="1963170" y="1785156"/>
                      <a:pt x="2009787" y="1702480"/>
                      <a:pt x="2008061" y="1635981"/>
                    </a:cubicBezTo>
                    <a:lnTo>
                      <a:pt x="1999428" y="690608"/>
                    </a:lnTo>
                    <a:close/>
                  </a:path>
                </a:pathLst>
              </a:custGeom>
              <a:noFill/>
              <a:ln w="28107" cap="flat">
                <a:solidFill>
                  <a:schemeClr val="bg2"/>
                </a:solidFill>
                <a:prstDash val="solid"/>
                <a:miter/>
              </a:ln>
            </p:spPr>
            <p:txBody>
              <a:bodyPr rtlCol="0" anchor="ctr"/>
              <a:lstStyle/>
              <a:p>
                <a:endParaRPr lang="en-GB" sz="1887"/>
              </a:p>
            </p:txBody>
          </p:sp>
          <p:grpSp>
            <p:nvGrpSpPr>
              <p:cNvPr id="54" name="Groupe 53">
                <a:extLst>
                  <a:ext uri="{FF2B5EF4-FFF2-40B4-BE49-F238E27FC236}">
                    <a16:creationId xmlns:a16="http://schemas.microsoft.com/office/drawing/2014/main" id="{D0EEC445-564E-BE08-BDE8-A5893FD0FC0F}"/>
                  </a:ext>
                </a:extLst>
              </p:cNvPr>
              <p:cNvGrpSpPr/>
              <p:nvPr/>
            </p:nvGrpSpPr>
            <p:grpSpPr>
              <a:xfrm>
                <a:off x="4931185" y="3456934"/>
                <a:ext cx="637661" cy="733086"/>
                <a:chOff x="5541070" y="3186055"/>
                <a:chExt cx="544205" cy="625644"/>
              </a:xfrm>
            </p:grpSpPr>
            <p:sp>
              <p:nvSpPr>
                <p:cNvPr id="51" name="Graphique 55">
                  <a:extLst>
                    <a:ext uri="{FF2B5EF4-FFF2-40B4-BE49-F238E27FC236}">
                      <a16:creationId xmlns:a16="http://schemas.microsoft.com/office/drawing/2014/main" id="{297BAC2F-5460-EACC-EFE7-C25E5EF2A054}"/>
                    </a:ext>
                  </a:extLst>
                </p:cNvPr>
                <p:cNvSpPr/>
                <p:nvPr/>
              </p:nvSpPr>
              <p:spPr>
                <a:xfrm>
                  <a:off x="5541070" y="3186055"/>
                  <a:ext cx="544205" cy="625644"/>
                </a:xfrm>
                <a:custGeom>
                  <a:avLst/>
                  <a:gdLst>
                    <a:gd name="connsiteX0" fmla="*/ 542322 w 544205"/>
                    <a:gd name="connsiteY0" fmla="*/ 187157 h 625644"/>
                    <a:gd name="connsiteX1" fmla="*/ 514715 w 544205"/>
                    <a:gd name="connsiteY1" fmla="*/ 137476 h 625644"/>
                    <a:gd name="connsiteX2" fmla="*/ 296669 w 544205"/>
                    <a:gd name="connsiteY2" fmla="*/ 6941 h 625644"/>
                    <a:gd name="connsiteX3" fmla="*/ 241455 w 544205"/>
                    <a:gd name="connsiteY3" fmla="*/ 6941 h 625644"/>
                    <a:gd name="connsiteX4" fmla="*/ 27152 w 544205"/>
                    <a:gd name="connsiteY4" fmla="*/ 132605 h 625644"/>
                    <a:gd name="connsiteX5" fmla="*/ 13 w 544205"/>
                    <a:gd name="connsiteY5" fmla="*/ 181800 h 625644"/>
                    <a:gd name="connsiteX6" fmla="*/ 2353 w 544205"/>
                    <a:gd name="connsiteY6" fmla="*/ 438000 h 625644"/>
                    <a:gd name="connsiteX7" fmla="*/ 29959 w 544205"/>
                    <a:gd name="connsiteY7" fmla="*/ 487681 h 625644"/>
                    <a:gd name="connsiteX8" fmla="*/ 247538 w 544205"/>
                    <a:gd name="connsiteY8" fmla="*/ 618703 h 625644"/>
                    <a:gd name="connsiteX9" fmla="*/ 302751 w 544205"/>
                    <a:gd name="connsiteY9" fmla="*/ 618703 h 625644"/>
                    <a:gd name="connsiteX10" fmla="*/ 517055 w 544205"/>
                    <a:gd name="connsiteY10" fmla="*/ 492552 h 625644"/>
                    <a:gd name="connsiteX11" fmla="*/ 544193 w 544205"/>
                    <a:gd name="connsiteY11" fmla="*/ 443357 h 625644"/>
                    <a:gd name="connsiteX12" fmla="*/ 541854 w 544205"/>
                    <a:gd name="connsiteY12" fmla="*/ 187157 h 625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205" h="625644">
                      <a:moveTo>
                        <a:pt x="542322" y="187157"/>
                      </a:moveTo>
                      <a:cubicBezTo>
                        <a:pt x="542322" y="169136"/>
                        <a:pt x="529688" y="146730"/>
                        <a:pt x="514715" y="137476"/>
                      </a:cubicBezTo>
                      <a:lnTo>
                        <a:pt x="296669" y="6941"/>
                      </a:lnTo>
                      <a:cubicBezTo>
                        <a:pt x="281695" y="-2314"/>
                        <a:pt x="256896" y="-2314"/>
                        <a:pt x="241455" y="6941"/>
                      </a:cubicBezTo>
                      <a:lnTo>
                        <a:pt x="27152" y="132605"/>
                      </a:lnTo>
                      <a:cubicBezTo>
                        <a:pt x="11711" y="141373"/>
                        <a:pt x="-455" y="163778"/>
                        <a:pt x="13" y="181800"/>
                      </a:cubicBezTo>
                      <a:lnTo>
                        <a:pt x="2353" y="438000"/>
                      </a:lnTo>
                      <a:cubicBezTo>
                        <a:pt x="2353" y="456021"/>
                        <a:pt x="14986" y="478427"/>
                        <a:pt x="29959" y="487681"/>
                      </a:cubicBezTo>
                      <a:lnTo>
                        <a:pt x="247538" y="618703"/>
                      </a:lnTo>
                      <a:cubicBezTo>
                        <a:pt x="262511" y="627958"/>
                        <a:pt x="287310" y="627958"/>
                        <a:pt x="302751" y="618703"/>
                      </a:cubicBezTo>
                      <a:lnTo>
                        <a:pt x="517055" y="492552"/>
                      </a:lnTo>
                      <a:cubicBezTo>
                        <a:pt x="532028" y="483784"/>
                        <a:pt x="544661" y="461379"/>
                        <a:pt x="544193" y="443357"/>
                      </a:cubicBezTo>
                      <a:lnTo>
                        <a:pt x="541854" y="187157"/>
                      </a:lnTo>
                      <a:close/>
                    </a:path>
                  </a:pathLst>
                </a:custGeom>
                <a:solidFill>
                  <a:schemeClr val="tx1"/>
                </a:solidFill>
                <a:ln w="22669" cap="flat">
                  <a:solidFill>
                    <a:schemeClr val="tx1"/>
                  </a:solidFill>
                  <a:prstDash val="solid"/>
                  <a:miter/>
                </a:ln>
              </p:spPr>
              <p:txBody>
                <a:bodyPr rtlCol="0" anchor="ctr"/>
                <a:lstStyle/>
                <a:p>
                  <a:endParaRPr lang="en-GB" sz="1887"/>
                </a:p>
              </p:txBody>
            </p:sp>
            <p:sp>
              <p:nvSpPr>
                <p:cNvPr id="57" name="Espace réservé du texte 1">
                  <a:extLst>
                    <a:ext uri="{FF2B5EF4-FFF2-40B4-BE49-F238E27FC236}">
                      <a16:creationId xmlns:a16="http://schemas.microsoft.com/office/drawing/2014/main" id="{60B9150C-9C3B-72A4-4A9E-75CE1F01B522}"/>
                    </a:ext>
                  </a:extLst>
                </p:cNvPr>
                <p:cNvSpPr txBox="1">
                  <a:spLocks/>
                </p:cNvSpPr>
                <p:nvPr/>
              </p:nvSpPr>
              <p:spPr>
                <a:xfrm>
                  <a:off x="5573599" y="3349763"/>
                  <a:ext cx="478618" cy="393472"/>
                </a:xfrm>
                <a:prstGeom prst="rect">
                  <a:avLst/>
                </a:prstGeom>
              </p:spPr>
              <p:txBody>
                <a:bodyPr wrap="square" lIns="0" tIns="0" rIns="0" bIns="0" anchor="t">
                  <a:spAutoFit/>
                </a:bodyPr>
                <a:lstStyle>
                  <a:lvl1pPr marL="0" indent="0" algn="l" defTabSz="913042" rtl="0" eaLnBrk="1" latinLnBrk="0" hangingPunct="1">
                    <a:lnSpc>
                      <a:spcPct val="90000"/>
                    </a:lnSpc>
                    <a:spcBef>
                      <a:spcPts val="0"/>
                    </a:spcBef>
                    <a:buFont typeface="Arial" panose="020B0604020202020204" pitchFamily="34" charset="0"/>
                    <a:buNone/>
                    <a:defRPr sz="1800" b="1" kern="1200">
                      <a:solidFill>
                        <a:schemeClr val="tx2"/>
                      </a:solidFill>
                      <a:latin typeface="+mn-lt"/>
                      <a:ea typeface="+mn-ea"/>
                      <a:cs typeface="+mn-cs"/>
                    </a:defRPr>
                  </a:lvl1pPr>
                  <a:lvl2pPr marL="456521" indent="0" algn="l" defTabSz="913042" rtl="0" eaLnBrk="1" latinLnBrk="0" hangingPunct="1">
                    <a:lnSpc>
                      <a:spcPct val="90000"/>
                    </a:lnSpc>
                    <a:spcBef>
                      <a:spcPts val="0"/>
                    </a:spcBef>
                    <a:buFont typeface="Arial" panose="020B0604020202020204" pitchFamily="34" charset="0"/>
                    <a:buNone/>
                    <a:defRPr sz="1997" b="1" kern="1200">
                      <a:solidFill>
                        <a:srgbClr val="00B0F0"/>
                      </a:solidFill>
                      <a:latin typeface="+mn-lt"/>
                      <a:ea typeface="+mn-ea"/>
                      <a:cs typeface="+mn-cs"/>
                    </a:defRPr>
                  </a:lvl2pPr>
                  <a:lvl3pPr marL="913042" indent="0" algn="l" defTabSz="913042" rtl="0" eaLnBrk="1" latinLnBrk="0" hangingPunct="1">
                    <a:lnSpc>
                      <a:spcPct val="90000"/>
                    </a:lnSpc>
                    <a:spcBef>
                      <a:spcPts val="0"/>
                    </a:spcBef>
                    <a:buFont typeface="Arial" panose="020B0604020202020204" pitchFamily="34" charset="0"/>
                    <a:buNone/>
                    <a:defRPr sz="1798" b="1" kern="1200">
                      <a:solidFill>
                        <a:srgbClr val="00B0F0"/>
                      </a:solidFill>
                      <a:latin typeface="+mn-lt"/>
                      <a:ea typeface="+mn-ea"/>
                      <a:cs typeface="+mn-cs"/>
                    </a:defRPr>
                  </a:lvl3pPr>
                  <a:lvl4pPr marL="1369563"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4pPr>
                  <a:lvl5pPr marL="1826085"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5pPr>
                  <a:lvl6pPr marL="2282606"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6pPr>
                  <a:lvl7pPr marL="2739127"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7pPr>
                  <a:lvl8pPr marL="3195648"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8pPr>
                  <a:lvl9pPr marL="3652169"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9pPr>
                </a:lstStyle>
                <a:p>
                  <a:pPr algn="ctr">
                    <a:lnSpc>
                      <a:spcPct val="80000"/>
                    </a:lnSpc>
                    <a:buClr>
                      <a:schemeClr val="dk2"/>
                    </a:buClr>
                    <a:buSzPts val="1800"/>
                  </a:pPr>
                  <a:r>
                    <a:rPr lang="fr-FR" sz="2935">
                      <a:solidFill>
                        <a:schemeClr val="bg1"/>
                      </a:solidFill>
                    </a:rPr>
                    <a:t>3</a:t>
                  </a:r>
                </a:p>
              </p:txBody>
            </p:sp>
          </p:grpSp>
          <p:sp>
            <p:nvSpPr>
              <p:cNvPr id="55" name="Espace réservé du texte 1">
                <a:extLst>
                  <a:ext uri="{FF2B5EF4-FFF2-40B4-BE49-F238E27FC236}">
                    <a16:creationId xmlns:a16="http://schemas.microsoft.com/office/drawing/2014/main" id="{34291B3B-3521-3260-0A77-E4044B3931C3}"/>
                  </a:ext>
                </a:extLst>
              </p:cNvPr>
              <p:cNvSpPr txBox="1">
                <a:spLocks/>
              </p:cNvSpPr>
              <p:nvPr/>
            </p:nvSpPr>
            <p:spPr>
              <a:xfrm>
                <a:off x="4140194" y="2510503"/>
                <a:ext cx="1345517" cy="759433"/>
              </a:xfrm>
              <a:prstGeom prst="rect">
                <a:avLst/>
              </a:prstGeom>
            </p:spPr>
            <p:txBody>
              <a:bodyPr wrap="square" lIns="0" tIns="0" rIns="0" bIns="0" anchor="t">
                <a:spAutoFit/>
              </a:bodyPr>
              <a:lstStyle>
                <a:lvl1pPr marL="0" indent="0" algn="l" defTabSz="913042" rtl="0" eaLnBrk="1" latinLnBrk="0" hangingPunct="1">
                  <a:lnSpc>
                    <a:spcPct val="90000"/>
                  </a:lnSpc>
                  <a:spcBef>
                    <a:spcPts val="0"/>
                  </a:spcBef>
                  <a:buFont typeface="Arial" panose="020B0604020202020204" pitchFamily="34" charset="0"/>
                  <a:buNone/>
                  <a:defRPr sz="1800" b="1" kern="1200">
                    <a:solidFill>
                      <a:schemeClr val="tx2"/>
                    </a:solidFill>
                    <a:latin typeface="+mn-lt"/>
                    <a:ea typeface="+mn-ea"/>
                    <a:cs typeface="+mn-cs"/>
                  </a:defRPr>
                </a:lvl1pPr>
                <a:lvl2pPr marL="456521" indent="0" algn="l" defTabSz="913042" rtl="0" eaLnBrk="1" latinLnBrk="0" hangingPunct="1">
                  <a:lnSpc>
                    <a:spcPct val="90000"/>
                  </a:lnSpc>
                  <a:spcBef>
                    <a:spcPts val="0"/>
                  </a:spcBef>
                  <a:buFont typeface="Arial" panose="020B0604020202020204" pitchFamily="34" charset="0"/>
                  <a:buNone/>
                  <a:defRPr sz="1997" b="1" kern="1200">
                    <a:solidFill>
                      <a:srgbClr val="00B0F0"/>
                    </a:solidFill>
                    <a:latin typeface="+mn-lt"/>
                    <a:ea typeface="+mn-ea"/>
                    <a:cs typeface="+mn-cs"/>
                  </a:defRPr>
                </a:lvl2pPr>
                <a:lvl3pPr marL="913042" indent="0" algn="l" defTabSz="913042" rtl="0" eaLnBrk="1" latinLnBrk="0" hangingPunct="1">
                  <a:lnSpc>
                    <a:spcPct val="90000"/>
                  </a:lnSpc>
                  <a:spcBef>
                    <a:spcPts val="0"/>
                  </a:spcBef>
                  <a:buFont typeface="Arial" panose="020B0604020202020204" pitchFamily="34" charset="0"/>
                  <a:buNone/>
                  <a:defRPr sz="1798" b="1" kern="1200">
                    <a:solidFill>
                      <a:srgbClr val="00B0F0"/>
                    </a:solidFill>
                    <a:latin typeface="+mn-lt"/>
                    <a:ea typeface="+mn-ea"/>
                    <a:cs typeface="+mn-cs"/>
                  </a:defRPr>
                </a:lvl3pPr>
                <a:lvl4pPr marL="1369563"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4pPr>
                <a:lvl5pPr marL="1826085"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5pPr>
                <a:lvl6pPr marL="2282606"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6pPr>
                <a:lvl7pPr marL="2739127"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7pPr>
                <a:lvl8pPr marL="3195648"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8pPr>
                <a:lvl9pPr marL="3652169"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9pPr>
              </a:lstStyle>
              <a:p>
                <a:pPr>
                  <a:buClr>
                    <a:schemeClr val="dk2"/>
                  </a:buClr>
                  <a:buSzPts val="1800"/>
                </a:pPr>
                <a:r>
                  <a:rPr lang="fr-FR" sz="1363" b="0">
                    <a:solidFill>
                      <a:schemeClr val="tx2">
                        <a:lumMod val="75000"/>
                      </a:schemeClr>
                    </a:solidFill>
                  </a:rPr>
                  <a:t>Les </a:t>
                </a:r>
                <a:r>
                  <a:rPr lang="fr-FR" sz="1467">
                    <a:solidFill>
                      <a:schemeClr val="bg2"/>
                    </a:solidFill>
                  </a:rPr>
                  <a:t>ressources des filiales</a:t>
                </a:r>
              </a:p>
            </p:txBody>
          </p:sp>
        </p:grpSp>
      </p:grpSp>
      <p:pic>
        <p:nvPicPr>
          <p:cNvPr id="64" name="Graphique 63">
            <a:extLst>
              <a:ext uri="{FF2B5EF4-FFF2-40B4-BE49-F238E27FC236}">
                <a16:creationId xmlns:a16="http://schemas.microsoft.com/office/drawing/2014/main" id="{94A939C8-3EE6-F6F6-FD8E-A5DEE0FFF92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500297" y="3576274"/>
            <a:ext cx="809798" cy="919230"/>
          </a:xfrm>
          <a:prstGeom prst="rect">
            <a:avLst/>
          </a:prstGeom>
        </p:spPr>
      </p:pic>
      <p:pic>
        <p:nvPicPr>
          <p:cNvPr id="6" name="Image 5" descr="Une image contenant texte, diagramme, carte&#10;&#10;Description générée automatiquement">
            <a:extLst>
              <a:ext uri="{FF2B5EF4-FFF2-40B4-BE49-F238E27FC236}">
                <a16:creationId xmlns:a16="http://schemas.microsoft.com/office/drawing/2014/main" id="{942B1C29-1ECD-5293-AC68-D81BA3C76094}"/>
              </a:ext>
            </a:extLst>
          </p:cNvPr>
          <p:cNvPicPr>
            <a:picLocks noChangeAspect="1"/>
          </p:cNvPicPr>
          <p:nvPr/>
        </p:nvPicPr>
        <p:blipFill rotWithShape="1">
          <a:blip r:embed="rId5"/>
          <a:srcRect t="3667" r="-361" b="-333"/>
          <a:stretch/>
        </p:blipFill>
        <p:spPr>
          <a:xfrm>
            <a:off x="8312364" y="1586691"/>
            <a:ext cx="3996851" cy="4177240"/>
          </a:xfrm>
          <a:prstGeom prst="rect">
            <a:avLst/>
          </a:prstGeom>
        </p:spPr>
      </p:pic>
      <p:grpSp>
        <p:nvGrpSpPr>
          <p:cNvPr id="7" name="Groupe 6">
            <a:extLst>
              <a:ext uri="{FF2B5EF4-FFF2-40B4-BE49-F238E27FC236}">
                <a16:creationId xmlns:a16="http://schemas.microsoft.com/office/drawing/2014/main" id="{BF1BE84A-F053-1D04-4B7C-741965DBBB17}"/>
              </a:ext>
            </a:extLst>
          </p:cNvPr>
          <p:cNvGrpSpPr/>
          <p:nvPr/>
        </p:nvGrpSpPr>
        <p:grpSpPr>
          <a:xfrm>
            <a:off x="5337404" y="4537188"/>
            <a:ext cx="3339227" cy="3838932"/>
            <a:chOff x="5337404" y="4537188"/>
            <a:chExt cx="3339227" cy="3838932"/>
          </a:xfrm>
        </p:grpSpPr>
        <p:sp>
          <p:nvSpPr>
            <p:cNvPr id="56" name="Graphique 16">
              <a:extLst>
                <a:ext uri="{FF2B5EF4-FFF2-40B4-BE49-F238E27FC236}">
                  <a16:creationId xmlns:a16="http://schemas.microsoft.com/office/drawing/2014/main" id="{8AEB0EE2-9ACC-D397-B942-C838F6CA8485}"/>
                </a:ext>
              </a:extLst>
            </p:cNvPr>
            <p:cNvSpPr/>
            <p:nvPr/>
          </p:nvSpPr>
          <p:spPr>
            <a:xfrm>
              <a:off x="5337404" y="4537188"/>
              <a:ext cx="3339227" cy="3838932"/>
            </a:xfrm>
            <a:custGeom>
              <a:avLst/>
              <a:gdLst>
                <a:gd name="connsiteX0" fmla="*/ 3327666 w 3339227"/>
                <a:gd name="connsiteY0" fmla="*/ 1148392 h 3838932"/>
                <a:gd name="connsiteX1" fmla="*/ 3158272 w 3339227"/>
                <a:gd name="connsiteY1" fmla="*/ 843549 h 3838932"/>
                <a:gd name="connsiteX2" fmla="*/ 1820347 w 3339227"/>
                <a:gd name="connsiteY2" fmla="*/ 42588 h 3838932"/>
                <a:gd name="connsiteX3" fmla="*/ 1481559 w 3339227"/>
                <a:gd name="connsiteY3" fmla="*/ 42588 h 3838932"/>
                <a:gd name="connsiteX4" fmla="*/ 166603 w 3339227"/>
                <a:gd name="connsiteY4" fmla="*/ 813662 h 3838932"/>
                <a:gd name="connsiteX5" fmla="*/ 80 w 3339227"/>
                <a:gd name="connsiteY5" fmla="*/ 1115517 h 3838932"/>
                <a:gd name="connsiteX6" fmla="*/ 14436 w 3339227"/>
                <a:gd name="connsiteY6" fmla="*/ 2687551 h 3838932"/>
                <a:gd name="connsiteX7" fmla="*/ 183829 w 3339227"/>
                <a:gd name="connsiteY7" fmla="*/ 2992395 h 3838932"/>
                <a:gd name="connsiteX8" fmla="*/ 1518883 w 3339227"/>
                <a:gd name="connsiteY8" fmla="*/ 3796344 h 3838932"/>
                <a:gd name="connsiteX9" fmla="*/ 1857671 w 3339227"/>
                <a:gd name="connsiteY9" fmla="*/ 3796344 h 3838932"/>
                <a:gd name="connsiteX10" fmla="*/ 3172627 w 3339227"/>
                <a:gd name="connsiteY10" fmla="*/ 3022281 h 3838932"/>
                <a:gd name="connsiteX11" fmla="*/ 3339150 w 3339227"/>
                <a:gd name="connsiteY11" fmla="*/ 2720426 h 3838932"/>
                <a:gd name="connsiteX12" fmla="*/ 3324795 w 3339227"/>
                <a:gd name="connsiteY12" fmla="*/ 1148392 h 383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9227" h="3838932">
                  <a:moveTo>
                    <a:pt x="3327666" y="1148392"/>
                  </a:moveTo>
                  <a:cubicBezTo>
                    <a:pt x="3327666" y="1037812"/>
                    <a:pt x="3250147" y="900333"/>
                    <a:pt x="3158272" y="843549"/>
                  </a:cubicBezTo>
                  <a:lnTo>
                    <a:pt x="1820347" y="42588"/>
                  </a:lnTo>
                  <a:cubicBezTo>
                    <a:pt x="1728472" y="-14196"/>
                    <a:pt x="1576305" y="-14196"/>
                    <a:pt x="1481559" y="42588"/>
                  </a:cubicBezTo>
                  <a:lnTo>
                    <a:pt x="166603" y="813662"/>
                  </a:lnTo>
                  <a:cubicBezTo>
                    <a:pt x="71857" y="867458"/>
                    <a:pt x="-2791" y="1004936"/>
                    <a:pt x="80" y="1115517"/>
                  </a:cubicBezTo>
                  <a:lnTo>
                    <a:pt x="14436" y="2687551"/>
                  </a:lnTo>
                  <a:cubicBezTo>
                    <a:pt x="14436" y="2798132"/>
                    <a:pt x="91955" y="2935610"/>
                    <a:pt x="183829" y="2992395"/>
                  </a:cubicBezTo>
                  <a:lnTo>
                    <a:pt x="1518883" y="3796344"/>
                  </a:lnTo>
                  <a:cubicBezTo>
                    <a:pt x="1610758" y="3853128"/>
                    <a:pt x="1762925" y="3853128"/>
                    <a:pt x="1857671" y="3796344"/>
                  </a:cubicBezTo>
                  <a:lnTo>
                    <a:pt x="3172627" y="3022281"/>
                  </a:lnTo>
                  <a:cubicBezTo>
                    <a:pt x="3264502" y="2968485"/>
                    <a:pt x="3342021" y="2831007"/>
                    <a:pt x="3339150" y="2720426"/>
                  </a:cubicBezTo>
                  <a:lnTo>
                    <a:pt x="3324795" y="1148392"/>
                  </a:lnTo>
                  <a:close/>
                </a:path>
              </a:pathLst>
            </a:custGeom>
            <a:solidFill>
              <a:schemeClr val="bg2"/>
            </a:solidFill>
            <a:ln w="35449" cap="flat">
              <a:noFill/>
              <a:prstDash val="solid"/>
              <a:miter/>
            </a:ln>
          </p:spPr>
          <p:txBody>
            <a:bodyPr rtlCol="0" anchor="ctr"/>
            <a:lstStyle/>
            <a:p>
              <a:endParaRPr lang="en-GB"/>
            </a:p>
          </p:txBody>
        </p:sp>
        <p:sp>
          <p:nvSpPr>
            <p:cNvPr id="62" name="object 29">
              <a:extLst>
                <a:ext uri="{FF2B5EF4-FFF2-40B4-BE49-F238E27FC236}">
                  <a16:creationId xmlns:a16="http://schemas.microsoft.com/office/drawing/2014/main" id="{FC1A49F6-4348-9E22-EFD3-9A2BFC09313E}"/>
                </a:ext>
              </a:extLst>
            </p:cNvPr>
            <p:cNvSpPr txBox="1"/>
            <p:nvPr/>
          </p:nvSpPr>
          <p:spPr>
            <a:xfrm>
              <a:off x="5854049" y="5270662"/>
              <a:ext cx="2597055" cy="1825828"/>
            </a:xfrm>
            <a:prstGeom prst="rect">
              <a:avLst/>
            </a:prstGeom>
          </p:spPr>
          <p:txBody>
            <a:bodyPr vert="horz" wrap="square" lIns="0" tIns="26614" rIns="0" bIns="0" rtlCol="0">
              <a:spAutoFit/>
            </a:bodyPr>
            <a:lstStyle/>
            <a:p>
              <a:pPr marR="4839">
                <a:lnSpc>
                  <a:spcPct val="90000"/>
                </a:lnSpc>
                <a:spcBef>
                  <a:spcPts val="300"/>
                </a:spcBef>
                <a:tabLst>
                  <a:tab pos="118561" algn="l"/>
                </a:tabLst>
              </a:pPr>
              <a:r>
                <a:rPr lang="fr-FR" sz="1600" b="1" spc="-5">
                  <a:solidFill>
                    <a:schemeClr val="bg1"/>
                  </a:solidFill>
                  <a:latin typeface="Arial"/>
                  <a:cs typeface="Arial"/>
                </a:rPr>
                <a:t>Apport de solutions </a:t>
              </a:r>
              <a:br>
                <a:rPr lang="fr-FR" sz="1600" b="1" spc="-5">
                  <a:solidFill>
                    <a:schemeClr val="bg1"/>
                  </a:solidFill>
                  <a:latin typeface="Arial"/>
                  <a:cs typeface="Arial"/>
                </a:rPr>
              </a:br>
              <a:r>
                <a:rPr lang="fr-FR" sz="1600" b="1" spc="-5">
                  <a:solidFill>
                    <a:schemeClr val="bg1"/>
                  </a:solidFill>
                  <a:latin typeface="Arial"/>
                  <a:cs typeface="Arial"/>
                </a:rPr>
                <a:t>sur mesure aux :</a:t>
              </a:r>
            </a:p>
            <a:p>
              <a:pPr marL="108000" marR="4839" indent="-108000">
                <a:lnSpc>
                  <a:spcPct val="90000"/>
                </a:lnSpc>
                <a:spcBef>
                  <a:spcPts val="300"/>
                </a:spcBef>
                <a:buFont typeface="Arial" panose="020B0604020202020204" pitchFamily="34" charset="0"/>
                <a:buChar char="•"/>
                <a:tabLst>
                  <a:tab pos="118561" algn="l"/>
                </a:tabLst>
              </a:pPr>
              <a:r>
                <a:rPr lang="fr-FR" sz="1400" spc="-5">
                  <a:solidFill>
                    <a:schemeClr val="bg1"/>
                  </a:solidFill>
                  <a:latin typeface="Arial"/>
                  <a:cs typeface="Arial"/>
                </a:rPr>
                <a:t>Collectivités locales</a:t>
              </a:r>
            </a:p>
            <a:p>
              <a:pPr marL="108000" marR="4839" indent="-108000">
                <a:lnSpc>
                  <a:spcPct val="90000"/>
                </a:lnSpc>
                <a:spcBef>
                  <a:spcPts val="300"/>
                </a:spcBef>
                <a:buFont typeface="Arial" panose="020B0604020202020204" pitchFamily="34" charset="0"/>
                <a:buChar char="•"/>
                <a:tabLst>
                  <a:tab pos="118561" algn="l"/>
                </a:tabLst>
              </a:pPr>
              <a:r>
                <a:rPr lang="fr-FR" sz="1400" spc="-5">
                  <a:solidFill>
                    <a:schemeClr val="bg1"/>
                  </a:solidFill>
                  <a:latin typeface="Arial"/>
                  <a:cs typeface="Arial"/>
                </a:rPr>
                <a:t>Entreprises publiques locales</a:t>
              </a:r>
            </a:p>
            <a:p>
              <a:pPr marL="108000" marR="4839" indent="-108000">
                <a:lnSpc>
                  <a:spcPct val="90000"/>
                </a:lnSpc>
                <a:spcBef>
                  <a:spcPts val="300"/>
                </a:spcBef>
                <a:buFont typeface="Arial" panose="020B0604020202020204" pitchFamily="34" charset="0"/>
                <a:buChar char="•"/>
                <a:tabLst>
                  <a:tab pos="118561" algn="l"/>
                </a:tabLst>
              </a:pPr>
              <a:r>
                <a:rPr lang="fr-FR" sz="1400" spc="-5">
                  <a:solidFill>
                    <a:schemeClr val="bg1"/>
                  </a:solidFill>
                  <a:latin typeface="Arial"/>
                  <a:cs typeface="Arial"/>
                </a:rPr>
                <a:t>Organismes de logement social</a:t>
              </a:r>
            </a:p>
            <a:p>
              <a:pPr marL="108000" marR="4839" indent="-108000">
                <a:lnSpc>
                  <a:spcPct val="90000"/>
                </a:lnSpc>
                <a:spcBef>
                  <a:spcPts val="300"/>
                </a:spcBef>
                <a:buFont typeface="Arial" panose="020B0604020202020204" pitchFamily="34" charset="0"/>
                <a:buChar char="•"/>
                <a:tabLst>
                  <a:tab pos="118561" algn="l"/>
                </a:tabLst>
              </a:pPr>
              <a:r>
                <a:rPr lang="fr-FR" sz="1400" spc="-5">
                  <a:solidFill>
                    <a:schemeClr val="bg1"/>
                  </a:solidFill>
                  <a:latin typeface="Arial"/>
                  <a:cs typeface="Arial"/>
                </a:rPr>
                <a:t>Professions juridiques</a:t>
              </a:r>
            </a:p>
            <a:p>
              <a:pPr marL="108000" marR="4839" indent="-108000">
                <a:lnSpc>
                  <a:spcPct val="90000"/>
                </a:lnSpc>
                <a:spcBef>
                  <a:spcPts val="300"/>
                </a:spcBef>
                <a:buFont typeface="Arial" panose="020B0604020202020204" pitchFamily="34" charset="0"/>
                <a:buChar char="•"/>
                <a:tabLst>
                  <a:tab pos="118561" algn="l"/>
                </a:tabLst>
              </a:pPr>
              <a:r>
                <a:rPr lang="fr-FR" sz="1400" spc="-5">
                  <a:solidFill>
                    <a:schemeClr val="bg1"/>
                  </a:solidFill>
                  <a:latin typeface="Arial"/>
                  <a:cs typeface="Arial"/>
                </a:rPr>
                <a:t>Entreprises et acteurs financiers</a:t>
              </a:r>
            </a:p>
          </p:txBody>
        </p:sp>
      </p:grpSp>
      <p:sp>
        <p:nvSpPr>
          <p:cNvPr id="9" name="Espace réservé du numéro de diapositive 8">
            <a:extLst>
              <a:ext uri="{FF2B5EF4-FFF2-40B4-BE49-F238E27FC236}">
                <a16:creationId xmlns:a16="http://schemas.microsoft.com/office/drawing/2014/main" id="{A31A89E1-0EBA-1E6B-FEBC-C734410C5EA5}"/>
              </a:ext>
            </a:extLst>
          </p:cNvPr>
          <p:cNvSpPr>
            <a:spLocks noGrp="1"/>
          </p:cNvSpPr>
          <p:nvPr>
            <p:ph type="sldNum" sz="quarter" idx="12"/>
          </p:nvPr>
        </p:nvSpPr>
        <p:spPr/>
        <p:txBody>
          <a:bodyPr/>
          <a:lstStyle/>
          <a:p>
            <a:fld id="{FF67EF60-D3B0-409C-88CD-C39F952AE724}" type="slidenum">
              <a:rPr lang="fr-FR" smtClean="0"/>
              <a:t>3</a:t>
            </a:fld>
            <a:endParaRPr lang="fr-FR"/>
          </a:p>
        </p:txBody>
      </p:sp>
    </p:spTree>
    <p:extLst>
      <p:ext uri="{BB962C8B-B14F-4D97-AF65-F5344CB8AC3E}">
        <p14:creationId xmlns:p14="http://schemas.microsoft.com/office/powerpoint/2010/main" val="264050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a:extLst>
              <a:ext uri="{FF2B5EF4-FFF2-40B4-BE49-F238E27FC236}">
                <a16:creationId xmlns:a16="http://schemas.microsoft.com/office/drawing/2014/main" id="{B498FA51-66BC-0A4A-B154-D7DC5F45A2EC}"/>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314238" y="4942980"/>
            <a:ext cx="887804" cy="1031099"/>
          </a:xfrm>
          <a:prstGeom prst="rect">
            <a:avLst/>
          </a:prstGeom>
        </p:spPr>
      </p:pic>
      <p:pic>
        <p:nvPicPr>
          <p:cNvPr id="32" name="Image 31">
            <a:extLst>
              <a:ext uri="{FF2B5EF4-FFF2-40B4-BE49-F238E27FC236}">
                <a16:creationId xmlns:a16="http://schemas.microsoft.com/office/drawing/2014/main" id="{D227D15D-28B9-6442-8036-B291C96769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78408" y="4347566"/>
            <a:ext cx="678863" cy="760611"/>
          </a:xfrm>
          <a:prstGeom prst="rect">
            <a:avLst/>
          </a:prstGeom>
        </p:spPr>
      </p:pic>
      <p:sp>
        <p:nvSpPr>
          <p:cNvPr id="4" name="Espace réservé du numéro de diapositive 3">
            <a:extLst>
              <a:ext uri="{FF2B5EF4-FFF2-40B4-BE49-F238E27FC236}">
                <a16:creationId xmlns:a16="http://schemas.microsoft.com/office/drawing/2014/main" id="{602E9591-1E82-4D4F-9232-1F4248D1906B}"/>
              </a:ext>
            </a:extLst>
          </p:cNvPr>
          <p:cNvSpPr>
            <a:spLocks noGrp="1"/>
          </p:cNvSpPr>
          <p:nvPr>
            <p:ph type="sldNum" sz="quarter" idx="12"/>
          </p:nvPr>
        </p:nvSpPr>
        <p:spPr/>
        <p:txBody>
          <a:bodyPr/>
          <a:lstStyle/>
          <a:p>
            <a:fld id="{FF67EF60-D3B0-409C-88CD-C39F952AE724}" type="slidenum">
              <a:rPr lang="fr-FR" smtClean="0"/>
              <a:t>4</a:t>
            </a:fld>
            <a:endParaRPr lang="fr-FR"/>
          </a:p>
        </p:txBody>
      </p:sp>
      <p:sp>
        <p:nvSpPr>
          <p:cNvPr id="5" name="Titre 4">
            <a:extLst>
              <a:ext uri="{FF2B5EF4-FFF2-40B4-BE49-F238E27FC236}">
                <a16:creationId xmlns:a16="http://schemas.microsoft.com/office/drawing/2014/main" id="{24F0FC19-BCF5-1C4D-B1D0-5BFE7FA4D291}"/>
              </a:ext>
            </a:extLst>
          </p:cNvPr>
          <p:cNvSpPr>
            <a:spLocks noGrp="1"/>
          </p:cNvSpPr>
          <p:nvPr>
            <p:ph type="title"/>
          </p:nvPr>
        </p:nvSpPr>
        <p:spPr>
          <a:xfrm>
            <a:off x="999308" y="614277"/>
            <a:ext cx="9748904" cy="513483"/>
          </a:xfrm>
        </p:spPr>
        <p:txBody>
          <a:bodyPr/>
          <a:lstStyle/>
          <a:p>
            <a:r>
              <a:rPr lang="fr-FR" sz="2800" dirty="0"/>
              <a:t>En prêt une tarification simple, équitable et compétitive </a:t>
            </a:r>
          </a:p>
        </p:txBody>
      </p:sp>
      <p:grpSp>
        <p:nvGrpSpPr>
          <p:cNvPr id="23" name="Groupe 22">
            <a:extLst>
              <a:ext uri="{FF2B5EF4-FFF2-40B4-BE49-F238E27FC236}">
                <a16:creationId xmlns:a16="http://schemas.microsoft.com/office/drawing/2014/main" id="{78C391FB-3529-DD4D-8C87-714C6EBCD7AE}"/>
              </a:ext>
            </a:extLst>
          </p:cNvPr>
          <p:cNvGrpSpPr/>
          <p:nvPr/>
        </p:nvGrpSpPr>
        <p:grpSpPr>
          <a:xfrm>
            <a:off x="8006438" y="1728237"/>
            <a:ext cx="2980809" cy="3242637"/>
            <a:chOff x="7903634" y="739977"/>
            <a:chExt cx="4401816" cy="4788462"/>
          </a:xfrm>
        </p:grpSpPr>
        <p:pic>
          <p:nvPicPr>
            <p:cNvPr id="24" name="Image 23">
              <a:extLst>
                <a:ext uri="{FF2B5EF4-FFF2-40B4-BE49-F238E27FC236}">
                  <a16:creationId xmlns:a16="http://schemas.microsoft.com/office/drawing/2014/main" id="{6A20236E-953E-924E-B550-5FED7E2292C5}"/>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3649" b="96426" l="4214" r="92869">
                          <a14:foregroundMark x1="41410" y1="8414" x2="49919" y2="3723"/>
                          <a14:foregroundMark x1="6645" y1="26880" x2="10697" y2="59419"/>
                          <a14:foregroundMark x1="10697" y1="59419" x2="8671" y2="70141"/>
                          <a14:foregroundMark x1="4214" y1="29114" x2="4214" y2="29114"/>
                          <a14:foregroundMark x1="93193" y1="28146" x2="92869" y2="62025"/>
                          <a14:foregroundMark x1="92869" y1="62025" x2="92869" y2="61951"/>
                          <a14:foregroundMark x1="49595" y1="96426" x2="50891" y2="86746"/>
                        </a14:backgroundRemoval>
                      </a14:imgEffect>
                    </a14:imgLayer>
                  </a14:imgProps>
                </a:ext>
                <a:ext uri="{28A0092B-C50C-407E-A947-70E740481C1C}">
                  <a14:useLocalDpi xmlns:a14="http://schemas.microsoft.com/office/drawing/2010/main"/>
                </a:ext>
              </a:extLst>
            </a:blip>
            <a:srcRect/>
            <a:stretch/>
          </p:blipFill>
          <p:spPr>
            <a:xfrm>
              <a:off x="7903634" y="739977"/>
              <a:ext cx="4401816" cy="4788462"/>
            </a:xfrm>
            <a:prstGeom prst="rect">
              <a:avLst/>
            </a:prstGeom>
          </p:spPr>
        </p:pic>
        <p:sp>
          <p:nvSpPr>
            <p:cNvPr id="25" name="Espace réservé du texte 7">
              <a:extLst>
                <a:ext uri="{FF2B5EF4-FFF2-40B4-BE49-F238E27FC236}">
                  <a16:creationId xmlns:a16="http://schemas.microsoft.com/office/drawing/2014/main" id="{BD95D7EC-929C-CF49-B649-28FA72CFD251}"/>
                </a:ext>
              </a:extLst>
            </p:cNvPr>
            <p:cNvSpPr txBox="1">
              <a:spLocks/>
            </p:cNvSpPr>
            <p:nvPr/>
          </p:nvSpPr>
          <p:spPr>
            <a:xfrm>
              <a:off x="8104481" y="2210267"/>
              <a:ext cx="4065936" cy="1757859"/>
            </a:xfrm>
            <a:prstGeom prst="rect">
              <a:avLst/>
            </a:prstGeom>
          </p:spPr>
          <p:txBody>
            <a:bodyPr>
              <a:noAutofit/>
            </a:bodyPr>
            <a:lstStyle>
              <a:lvl1pPr marL="0" indent="0" algn="l" defTabSz="958474" rtl="0" eaLnBrk="1" latinLnBrk="0" hangingPunct="1">
                <a:lnSpc>
                  <a:spcPct val="100000"/>
                </a:lnSpc>
                <a:spcBef>
                  <a:spcPts val="1200"/>
                </a:spcBef>
                <a:buFont typeface="Arial" panose="020B0604020202020204" pitchFamily="34" charset="0"/>
                <a:buNone/>
                <a:defRPr sz="1800" i="1" kern="1200">
                  <a:solidFill>
                    <a:schemeClr val="tx2"/>
                  </a:solidFill>
                  <a:latin typeface="+mn-lt"/>
                  <a:ea typeface="+mn-ea"/>
                  <a:cs typeface="+mn-cs"/>
                </a:defRPr>
              </a:lvl1pPr>
              <a:lvl2pPr marL="0" indent="0" algn="l" defTabSz="958474" rtl="0" eaLnBrk="1" latinLnBrk="0" hangingPunct="1">
                <a:lnSpc>
                  <a:spcPct val="100000"/>
                </a:lnSpc>
                <a:spcBef>
                  <a:spcPts val="600"/>
                </a:spcBef>
                <a:buFont typeface="Arial" panose="020B0604020202020204" pitchFamily="34" charset="0"/>
                <a:buNone/>
                <a:defRPr sz="1400" kern="1200">
                  <a:solidFill>
                    <a:schemeClr val="tx2"/>
                  </a:solidFill>
                  <a:latin typeface="+mn-lt"/>
                  <a:ea typeface="+mn-ea"/>
                  <a:cs typeface="+mn-cs"/>
                </a:defRPr>
              </a:lvl2pPr>
              <a:lvl3pPr marL="179388" marR="0"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sz="1400" b="1" kern="1200">
                  <a:solidFill>
                    <a:schemeClr val="tx2"/>
                  </a:solidFill>
                  <a:latin typeface="+mn-lt"/>
                  <a:ea typeface="+mn-ea"/>
                  <a:cs typeface="+mn-cs"/>
                </a:defRPr>
              </a:lvl3pPr>
              <a:lvl4pPr marL="180000" marR="0"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sz="1400" kern="1200">
                  <a:solidFill>
                    <a:schemeClr val="tx2"/>
                  </a:solidFill>
                  <a:latin typeface="+mn-lt"/>
                  <a:ea typeface="+mn-ea"/>
                  <a:cs typeface="+mn-cs"/>
                </a:defRPr>
              </a:lvl4pPr>
              <a:lvl5pPr marL="252000" marR="0"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sz="1400" kern="1200">
                  <a:solidFill>
                    <a:schemeClr val="tx2"/>
                  </a:solidFill>
                  <a:latin typeface="+mn-lt"/>
                  <a:ea typeface="+mn-ea"/>
                  <a:cs typeface="+mn-cs"/>
                </a:defRPr>
              </a:lvl5pPr>
              <a:lvl6pPr marL="2635804"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6pPr>
              <a:lvl7pPr marL="3115041"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7pPr>
              <a:lvl8pPr marL="3594278"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8pPr>
              <a:lvl9pPr marL="4073515"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9pPr>
            </a:lstStyle>
            <a:p>
              <a:pPr algn="ctr"/>
              <a:r>
                <a:rPr lang="fr-FR" sz="2000" b="1" i="0">
                  <a:solidFill>
                    <a:schemeClr val="bg1"/>
                  </a:solidFill>
                </a:rPr>
                <a:t>Des taux de prêts </a:t>
              </a:r>
              <a:br>
                <a:rPr lang="fr-FR" sz="2000" b="1" i="0">
                  <a:solidFill>
                    <a:schemeClr val="bg1"/>
                  </a:solidFill>
                </a:rPr>
              </a:br>
              <a:r>
                <a:rPr lang="fr-FR" sz="2000" b="1" i="0">
                  <a:solidFill>
                    <a:schemeClr val="bg1"/>
                  </a:solidFill>
                </a:rPr>
                <a:t>sur les thématiques</a:t>
              </a:r>
              <a:br>
                <a:rPr lang="fr-FR" sz="2000" b="1" i="0">
                  <a:solidFill>
                    <a:schemeClr val="bg1"/>
                  </a:solidFill>
                </a:rPr>
              </a:br>
              <a:r>
                <a:rPr lang="fr-FR" sz="2000" b="1" i="0">
                  <a:solidFill>
                    <a:schemeClr val="bg1"/>
                  </a:solidFill>
                </a:rPr>
                <a:t>prioritaires parmi </a:t>
              </a:r>
              <a:br>
                <a:rPr lang="fr-FR" sz="2000" b="1" i="0">
                  <a:solidFill>
                    <a:schemeClr val="bg1"/>
                  </a:solidFill>
                </a:rPr>
              </a:br>
              <a:r>
                <a:rPr lang="fr-FR" sz="2000" b="1" i="0">
                  <a:solidFill>
                    <a:schemeClr val="bg1"/>
                  </a:solidFill>
                </a:rPr>
                <a:t>les plus compétitifs</a:t>
              </a:r>
              <a:endParaRPr lang="fr-FR" sz="2000">
                <a:solidFill>
                  <a:schemeClr val="bg1"/>
                </a:solidFill>
              </a:endParaRPr>
            </a:p>
          </p:txBody>
        </p:sp>
      </p:grpSp>
      <p:pic>
        <p:nvPicPr>
          <p:cNvPr id="26" name="Image 25">
            <a:extLst>
              <a:ext uri="{FF2B5EF4-FFF2-40B4-BE49-F238E27FC236}">
                <a16:creationId xmlns:a16="http://schemas.microsoft.com/office/drawing/2014/main" id="{AEC97EF9-2D99-364C-B0EB-3BB4233472D5}"/>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052" b="99765" l="133" r="94000">
                        <a14:foregroundMark x1="48400" y1="3052" x2="49867" y2="11854"/>
                        <a14:foregroundMark x1="94133" y1="29225" x2="94133" y2="53756"/>
                        <a14:foregroundMark x1="50267" y1="96127" x2="50667" y2="92254"/>
                        <a14:foregroundMark x1="3867" y1="62559" x2="6133" y2="44836"/>
                        <a14:backgroundMark x1="3467" y1="97183" x2="533" y2="99765"/>
                      </a14:backgroundRemoval>
                    </a14:imgEffect>
                  </a14:imgLayer>
                </a14:imgProps>
              </a:ext>
              <a:ext uri="{28A0092B-C50C-407E-A947-70E740481C1C}">
                <a14:useLocalDpi xmlns:a14="http://schemas.microsoft.com/office/drawing/2010/main"/>
              </a:ext>
            </a:extLst>
          </a:blip>
          <a:srcRect/>
          <a:stretch/>
        </p:blipFill>
        <p:spPr>
          <a:xfrm>
            <a:off x="932808" y="1176445"/>
            <a:ext cx="3115926" cy="3542317"/>
          </a:xfrm>
          <a:prstGeom prst="rect">
            <a:avLst/>
          </a:prstGeom>
        </p:spPr>
      </p:pic>
      <p:sp>
        <p:nvSpPr>
          <p:cNvPr id="27" name="Espace réservé du texte 7">
            <a:extLst>
              <a:ext uri="{FF2B5EF4-FFF2-40B4-BE49-F238E27FC236}">
                <a16:creationId xmlns:a16="http://schemas.microsoft.com/office/drawing/2014/main" id="{2800B65D-6000-5F40-8583-59FB86D0D616}"/>
              </a:ext>
            </a:extLst>
          </p:cNvPr>
          <p:cNvSpPr txBox="1">
            <a:spLocks/>
          </p:cNvSpPr>
          <p:nvPr/>
        </p:nvSpPr>
        <p:spPr>
          <a:xfrm>
            <a:off x="999308" y="2142800"/>
            <a:ext cx="2896705" cy="1584247"/>
          </a:xfrm>
          <a:prstGeom prst="rect">
            <a:avLst/>
          </a:prstGeom>
        </p:spPr>
        <p:txBody>
          <a:bodyPr lIns="91440" tIns="45720" rIns="91440" bIns="45720" anchor="t">
            <a:noAutofit/>
          </a:bodyPr>
          <a:lstStyle>
            <a:lvl1pPr marL="0" indent="0" algn="l" defTabSz="958474" rtl="0" eaLnBrk="1" latinLnBrk="0" hangingPunct="1">
              <a:lnSpc>
                <a:spcPct val="100000"/>
              </a:lnSpc>
              <a:spcBef>
                <a:spcPts val="1200"/>
              </a:spcBef>
              <a:buFont typeface="Arial" panose="020B0604020202020204" pitchFamily="34" charset="0"/>
              <a:buNone/>
              <a:defRPr sz="1800" i="1" kern="1200">
                <a:solidFill>
                  <a:schemeClr val="tx2"/>
                </a:solidFill>
                <a:latin typeface="+mn-lt"/>
                <a:ea typeface="+mn-ea"/>
                <a:cs typeface="+mn-cs"/>
              </a:defRPr>
            </a:lvl1pPr>
            <a:lvl2pPr marL="0" indent="0" algn="l" defTabSz="958474" rtl="0" eaLnBrk="1" latinLnBrk="0" hangingPunct="1">
              <a:lnSpc>
                <a:spcPct val="100000"/>
              </a:lnSpc>
              <a:spcBef>
                <a:spcPts val="600"/>
              </a:spcBef>
              <a:buFont typeface="Arial" panose="020B0604020202020204" pitchFamily="34" charset="0"/>
              <a:buNone/>
              <a:defRPr sz="1400" kern="1200">
                <a:solidFill>
                  <a:schemeClr val="tx2"/>
                </a:solidFill>
                <a:latin typeface="+mn-lt"/>
                <a:ea typeface="+mn-ea"/>
                <a:cs typeface="+mn-cs"/>
              </a:defRPr>
            </a:lvl2pPr>
            <a:lvl3pPr marL="179388" marR="0" indent="-179388" algn="l" defTabSz="958474" rtl="0" eaLnBrk="1" fontAlgn="auto" latinLnBrk="0" hangingPunct="1">
              <a:lnSpc>
                <a:spcPct val="100000"/>
              </a:lnSpc>
              <a:spcBef>
                <a:spcPts val="1800"/>
              </a:spcBef>
              <a:spcAft>
                <a:spcPts val="0"/>
              </a:spcAft>
              <a:buClr>
                <a:srgbClr val="E20613"/>
              </a:buClr>
              <a:buSzTx/>
              <a:buFontTx/>
              <a:buNone/>
              <a:tabLst>
                <a:tab pos="179388" algn="l"/>
              </a:tabLst>
              <a:defRPr sz="1400" b="1" kern="1200">
                <a:solidFill>
                  <a:schemeClr val="tx2"/>
                </a:solidFill>
                <a:latin typeface="+mn-lt"/>
                <a:ea typeface="+mn-ea"/>
                <a:cs typeface="+mn-cs"/>
              </a:defRPr>
            </a:lvl3pPr>
            <a:lvl4pPr marL="180000" marR="0" indent="126000" algn="l" defTabSz="958474" rtl="0" eaLnBrk="1" fontAlgn="auto" latinLnBrk="0" hangingPunct="1">
              <a:lnSpc>
                <a:spcPct val="100000"/>
              </a:lnSpc>
              <a:spcBef>
                <a:spcPts val="400"/>
              </a:spcBef>
              <a:spcAft>
                <a:spcPts val="0"/>
              </a:spcAft>
              <a:buClrTx/>
              <a:buSzPct val="80000"/>
              <a:buFontTx/>
              <a:buNone/>
              <a:tabLst/>
              <a:defRPr sz="1400" kern="1200">
                <a:solidFill>
                  <a:schemeClr val="tx2"/>
                </a:solidFill>
                <a:latin typeface="+mn-lt"/>
                <a:ea typeface="+mn-ea"/>
                <a:cs typeface="+mn-cs"/>
              </a:defRPr>
            </a:lvl4pPr>
            <a:lvl5pPr marL="252000" marR="0" indent="126000" algn="l" defTabSz="958474" rtl="0" eaLnBrk="1" fontAlgn="auto" latinLnBrk="0" hangingPunct="1">
              <a:lnSpc>
                <a:spcPct val="100000"/>
              </a:lnSpc>
              <a:spcBef>
                <a:spcPts val="400"/>
              </a:spcBef>
              <a:spcAft>
                <a:spcPts val="0"/>
              </a:spcAft>
              <a:buClrTx/>
              <a:buSzTx/>
              <a:buFontTx/>
              <a:buNone/>
              <a:tabLst/>
              <a:defRPr sz="1400" kern="1200">
                <a:solidFill>
                  <a:schemeClr val="tx2"/>
                </a:solidFill>
                <a:latin typeface="+mn-lt"/>
                <a:ea typeface="+mn-ea"/>
                <a:cs typeface="+mn-cs"/>
              </a:defRPr>
            </a:lvl5pPr>
            <a:lvl6pPr marL="2635804"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6pPr>
            <a:lvl7pPr marL="3115041"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7pPr>
            <a:lvl8pPr marL="3594278"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8pPr>
            <a:lvl9pPr marL="4073515"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9pPr>
          </a:lstStyle>
          <a:p>
            <a:pPr algn="ctr"/>
            <a:r>
              <a:rPr lang="fr-FR" sz="2000" b="1" i="0">
                <a:solidFill>
                  <a:schemeClr val="bg1"/>
                </a:solidFill>
              </a:rPr>
              <a:t>Des principes </a:t>
            </a:r>
            <a:br>
              <a:rPr lang="fr-FR" sz="2000" b="1" i="0"/>
            </a:br>
            <a:r>
              <a:rPr lang="fr-FR" sz="2000" b="1" i="0">
                <a:solidFill>
                  <a:schemeClr val="bg1"/>
                </a:solidFill>
              </a:rPr>
              <a:t>de tarification simples</a:t>
            </a:r>
            <a:br>
              <a:rPr lang="fr-FR" sz="2000" b="1" i="0"/>
            </a:br>
            <a:r>
              <a:rPr lang="fr-FR" sz="2000" b="1" i="0">
                <a:solidFill>
                  <a:schemeClr val="bg1"/>
                </a:solidFill>
              </a:rPr>
              <a:t>et équitables </a:t>
            </a:r>
            <a:br>
              <a:rPr lang="fr-FR" sz="2000" b="1" i="0"/>
            </a:br>
            <a:r>
              <a:rPr lang="fr-FR" sz="2000" b="1" i="0">
                <a:solidFill>
                  <a:schemeClr val="bg1"/>
                </a:solidFill>
              </a:rPr>
              <a:t>entre les emprunteurs</a:t>
            </a:r>
            <a:br>
              <a:rPr lang="fr-FR" sz="2000" b="1" i="0"/>
            </a:br>
            <a:r>
              <a:rPr lang="fr-FR" sz="2000" b="1" i="0">
                <a:solidFill>
                  <a:schemeClr val="bg1"/>
                </a:solidFill>
              </a:rPr>
              <a:t>et les territoires</a:t>
            </a:r>
          </a:p>
        </p:txBody>
      </p:sp>
      <p:grpSp>
        <p:nvGrpSpPr>
          <p:cNvPr id="28" name="Groupe 27">
            <a:extLst>
              <a:ext uri="{FF2B5EF4-FFF2-40B4-BE49-F238E27FC236}">
                <a16:creationId xmlns:a16="http://schemas.microsoft.com/office/drawing/2014/main" id="{6D864C1F-D20F-BA4D-BC53-AEC85F93680B}"/>
              </a:ext>
            </a:extLst>
          </p:cNvPr>
          <p:cNvGrpSpPr/>
          <p:nvPr/>
        </p:nvGrpSpPr>
        <p:grpSpPr>
          <a:xfrm>
            <a:off x="4443931" y="2429887"/>
            <a:ext cx="3189739" cy="3835358"/>
            <a:chOff x="4317291" y="2429887"/>
            <a:chExt cx="3302346" cy="3835358"/>
          </a:xfrm>
        </p:grpSpPr>
        <p:pic>
          <p:nvPicPr>
            <p:cNvPr id="29" name="Image 28">
              <a:extLst>
                <a:ext uri="{FF2B5EF4-FFF2-40B4-BE49-F238E27FC236}">
                  <a16:creationId xmlns:a16="http://schemas.microsoft.com/office/drawing/2014/main" id="{DD1692C3-A0AF-3449-AF72-3B4447AAAE45}"/>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4317291" y="2429887"/>
              <a:ext cx="3302346" cy="3835358"/>
            </a:xfrm>
            <a:prstGeom prst="rect">
              <a:avLst/>
            </a:prstGeom>
          </p:spPr>
        </p:pic>
        <p:sp>
          <p:nvSpPr>
            <p:cNvPr id="30" name="Espace réservé du texte 7">
              <a:extLst>
                <a:ext uri="{FF2B5EF4-FFF2-40B4-BE49-F238E27FC236}">
                  <a16:creationId xmlns:a16="http://schemas.microsoft.com/office/drawing/2014/main" id="{90E785DA-F464-6943-B698-C67DFB3C6EBE}"/>
                </a:ext>
              </a:extLst>
            </p:cNvPr>
            <p:cNvSpPr txBox="1">
              <a:spLocks/>
            </p:cNvSpPr>
            <p:nvPr/>
          </p:nvSpPr>
          <p:spPr>
            <a:xfrm>
              <a:off x="4413992" y="3438163"/>
              <a:ext cx="3128380" cy="1867070"/>
            </a:xfrm>
            <a:prstGeom prst="rect">
              <a:avLst/>
            </a:prstGeom>
          </p:spPr>
          <p:txBody>
            <a:bodyPr>
              <a:noAutofit/>
            </a:bodyPr>
            <a:lstStyle>
              <a:lvl1pPr marL="0" indent="0" algn="l" defTabSz="958474" rtl="0" eaLnBrk="1" latinLnBrk="0" hangingPunct="1">
                <a:lnSpc>
                  <a:spcPct val="100000"/>
                </a:lnSpc>
                <a:spcBef>
                  <a:spcPts val="1200"/>
                </a:spcBef>
                <a:buFont typeface="Arial" panose="020B0604020202020204" pitchFamily="34" charset="0"/>
                <a:buNone/>
                <a:defRPr sz="1800" i="1" kern="1200">
                  <a:solidFill>
                    <a:schemeClr val="tx2"/>
                  </a:solidFill>
                  <a:latin typeface="+mn-lt"/>
                  <a:ea typeface="+mn-ea"/>
                  <a:cs typeface="+mn-cs"/>
                </a:defRPr>
              </a:lvl1pPr>
              <a:lvl2pPr marL="0" indent="0" algn="l" defTabSz="958474" rtl="0" eaLnBrk="1" latinLnBrk="0" hangingPunct="1">
                <a:lnSpc>
                  <a:spcPct val="100000"/>
                </a:lnSpc>
                <a:spcBef>
                  <a:spcPts val="600"/>
                </a:spcBef>
                <a:buFont typeface="Arial" panose="020B0604020202020204" pitchFamily="34" charset="0"/>
                <a:buNone/>
                <a:defRPr sz="1400" kern="1200">
                  <a:solidFill>
                    <a:schemeClr val="tx2"/>
                  </a:solidFill>
                  <a:latin typeface="+mn-lt"/>
                  <a:ea typeface="+mn-ea"/>
                  <a:cs typeface="+mn-cs"/>
                </a:defRPr>
              </a:lvl2pPr>
              <a:lvl3pPr marL="179388" marR="0" indent="-179388" algn="l" defTabSz="958474" rtl="0" eaLnBrk="1" fontAlgn="auto" latinLnBrk="0" hangingPunct="1">
                <a:lnSpc>
                  <a:spcPct val="100000"/>
                </a:lnSpc>
                <a:spcBef>
                  <a:spcPts val="1800"/>
                </a:spcBef>
                <a:spcAft>
                  <a:spcPts val="0"/>
                </a:spcAft>
                <a:buClr>
                  <a:srgbClr val="E20613"/>
                </a:buClr>
                <a:buSzTx/>
                <a:buFont typeface="+mj-lt"/>
                <a:buAutoNum type="arabicPeriod"/>
                <a:tabLst>
                  <a:tab pos="179388" algn="l"/>
                </a:tabLst>
                <a:defRPr sz="1400" b="1" kern="1200">
                  <a:solidFill>
                    <a:schemeClr val="tx2"/>
                  </a:solidFill>
                  <a:latin typeface="+mn-lt"/>
                  <a:ea typeface="+mn-ea"/>
                  <a:cs typeface="+mn-cs"/>
                </a:defRPr>
              </a:lvl3pPr>
              <a:lvl4pPr marL="180000" marR="0" indent="126000" algn="l" defTabSz="958474" rtl="0" eaLnBrk="1" fontAlgn="auto" latinLnBrk="0" hangingPunct="1">
                <a:lnSpc>
                  <a:spcPct val="100000"/>
                </a:lnSpc>
                <a:spcBef>
                  <a:spcPts val="400"/>
                </a:spcBef>
                <a:spcAft>
                  <a:spcPts val="0"/>
                </a:spcAft>
                <a:buClrTx/>
                <a:buSzPct val="80000"/>
                <a:buFont typeface="Verdana" panose="020B0604030504040204" pitchFamily="34" charset="0"/>
                <a:buChar char="•"/>
                <a:tabLst/>
                <a:defRPr sz="1400" kern="1200">
                  <a:solidFill>
                    <a:schemeClr val="tx2"/>
                  </a:solidFill>
                  <a:latin typeface="+mn-lt"/>
                  <a:ea typeface="+mn-ea"/>
                  <a:cs typeface="+mn-cs"/>
                </a:defRPr>
              </a:lvl4pPr>
              <a:lvl5pPr marL="252000" marR="0" indent="126000" algn="l" defTabSz="958474" rtl="0" eaLnBrk="1" fontAlgn="auto" latinLnBrk="0" hangingPunct="1">
                <a:lnSpc>
                  <a:spcPct val="100000"/>
                </a:lnSpc>
                <a:spcBef>
                  <a:spcPts val="400"/>
                </a:spcBef>
                <a:spcAft>
                  <a:spcPts val="0"/>
                </a:spcAft>
                <a:buClrTx/>
                <a:buSzTx/>
                <a:buFont typeface="Arial" panose="020B0604020202020204" pitchFamily="34" charset="0"/>
                <a:buChar char="-"/>
                <a:tabLst/>
                <a:defRPr sz="1400" kern="1200">
                  <a:solidFill>
                    <a:schemeClr val="tx2"/>
                  </a:solidFill>
                  <a:latin typeface="+mn-lt"/>
                  <a:ea typeface="+mn-ea"/>
                  <a:cs typeface="+mn-cs"/>
                </a:defRPr>
              </a:lvl5pPr>
              <a:lvl6pPr marL="2635804"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6pPr>
              <a:lvl7pPr marL="3115041"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7pPr>
              <a:lvl8pPr marL="3594278"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8pPr>
              <a:lvl9pPr marL="4073515"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9pPr>
            </a:lstStyle>
            <a:p>
              <a:pPr algn="ctr"/>
              <a:r>
                <a:rPr lang="fr-FR" sz="2000" b="1" i="0">
                  <a:solidFill>
                    <a:schemeClr val="bg1"/>
                  </a:solidFill>
                </a:rPr>
                <a:t>Une durée de prêts</a:t>
              </a:r>
              <a:br>
                <a:rPr lang="fr-FR" sz="2000" b="1" i="0">
                  <a:solidFill>
                    <a:schemeClr val="bg1"/>
                  </a:solidFill>
                </a:rPr>
              </a:br>
              <a:r>
                <a:rPr lang="fr-FR" sz="2000" b="1" i="0">
                  <a:solidFill>
                    <a:schemeClr val="bg1"/>
                  </a:solidFill>
                </a:rPr>
                <a:t>et des phases</a:t>
              </a:r>
              <a:br>
                <a:rPr lang="fr-FR" sz="2000" b="1" i="0">
                  <a:solidFill>
                    <a:schemeClr val="bg1"/>
                  </a:solidFill>
                </a:rPr>
              </a:br>
              <a:r>
                <a:rPr lang="fr-FR" sz="2000" b="1" i="0">
                  <a:solidFill>
                    <a:schemeClr val="bg1"/>
                  </a:solidFill>
                </a:rPr>
                <a:t>de mobilisation uniques </a:t>
              </a:r>
              <a:br>
                <a:rPr lang="fr-FR" sz="2000" b="1" i="0">
                  <a:solidFill>
                    <a:schemeClr val="bg1"/>
                  </a:solidFill>
                </a:rPr>
              </a:br>
              <a:r>
                <a:rPr lang="fr-FR" sz="2000" b="1" i="0">
                  <a:solidFill>
                    <a:schemeClr val="bg1"/>
                  </a:solidFill>
                </a:rPr>
                <a:t>chez les financeurs </a:t>
              </a:r>
              <a:br>
                <a:rPr lang="fr-FR" sz="2000" b="1" i="0">
                  <a:solidFill>
                    <a:schemeClr val="bg1"/>
                  </a:solidFill>
                </a:rPr>
              </a:br>
              <a:r>
                <a:rPr lang="fr-FR" sz="2000" b="1" i="0">
                  <a:solidFill>
                    <a:schemeClr val="bg1"/>
                  </a:solidFill>
                </a:rPr>
                <a:t>du secteur public</a:t>
              </a:r>
            </a:p>
            <a:p>
              <a:pPr algn="ctr"/>
              <a:endParaRPr lang="fr-FR" b="1" i="0">
                <a:solidFill>
                  <a:schemeClr val="bg1"/>
                </a:solidFill>
              </a:endParaRPr>
            </a:p>
            <a:p>
              <a:pPr algn="ctr"/>
              <a:endParaRPr lang="fr-FR">
                <a:solidFill>
                  <a:schemeClr val="bg1"/>
                </a:solidFill>
              </a:endParaRPr>
            </a:p>
          </p:txBody>
        </p:sp>
      </p:grpSp>
      <p:pic>
        <p:nvPicPr>
          <p:cNvPr id="33" name="Image 32">
            <a:extLst>
              <a:ext uri="{FF2B5EF4-FFF2-40B4-BE49-F238E27FC236}">
                <a16:creationId xmlns:a16="http://schemas.microsoft.com/office/drawing/2014/main" id="{9BE083B8-FF4A-DF4C-9886-AC3E547514AC}"/>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4124498" y="2363939"/>
            <a:ext cx="711168" cy="834740"/>
          </a:xfrm>
          <a:prstGeom prst="rect">
            <a:avLst/>
          </a:prstGeom>
        </p:spPr>
      </p:pic>
      <p:sp>
        <p:nvSpPr>
          <p:cNvPr id="2" name="Rectangle 1">
            <a:extLst>
              <a:ext uri="{FF2B5EF4-FFF2-40B4-BE49-F238E27FC236}">
                <a16:creationId xmlns:a16="http://schemas.microsoft.com/office/drawing/2014/main" id="{C51109B8-F16D-25F8-A3BF-BE724FCA1F64}"/>
              </a:ext>
            </a:extLst>
          </p:cNvPr>
          <p:cNvSpPr/>
          <p:nvPr/>
        </p:nvSpPr>
        <p:spPr>
          <a:xfrm>
            <a:off x="0" y="0"/>
            <a:ext cx="885825" cy="614278"/>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9198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19FB25B-B871-49F0-8BA2-324F2FA60362}"/>
              </a:ext>
            </a:extLst>
          </p:cNvPr>
          <p:cNvSpPr>
            <a:spLocks noGrp="1"/>
          </p:cNvSpPr>
          <p:nvPr>
            <p:ph type="sldNum" sz="quarter" idx="12"/>
          </p:nvPr>
        </p:nvSpPr>
        <p:spPr/>
        <p:txBody>
          <a:bodyPr/>
          <a:lstStyle/>
          <a:p>
            <a:fld id="{FF67EF60-D3B0-409C-88CD-C39F952AE724}" type="slidenum">
              <a:rPr lang="fr-FR" smtClean="0"/>
              <a:t>5</a:t>
            </a:fld>
            <a:endParaRPr lang="fr-FR" dirty="0"/>
          </a:p>
        </p:txBody>
      </p:sp>
      <p:sp>
        <p:nvSpPr>
          <p:cNvPr id="5" name="Titre 4">
            <a:extLst>
              <a:ext uri="{FF2B5EF4-FFF2-40B4-BE49-F238E27FC236}">
                <a16:creationId xmlns:a16="http://schemas.microsoft.com/office/drawing/2014/main" id="{2CB0FF24-849C-4844-96C2-320730A97A96}"/>
              </a:ext>
            </a:extLst>
          </p:cNvPr>
          <p:cNvSpPr>
            <a:spLocks noGrp="1"/>
          </p:cNvSpPr>
          <p:nvPr>
            <p:ph type="title"/>
          </p:nvPr>
        </p:nvSpPr>
        <p:spPr>
          <a:xfrm>
            <a:off x="1038661" y="213828"/>
            <a:ext cx="10378676" cy="467291"/>
          </a:xfrm>
        </p:spPr>
        <p:txBody>
          <a:bodyPr/>
          <a:lstStyle/>
          <a:p>
            <a:r>
              <a:rPr lang="fr-FR" dirty="0"/>
              <a:t>Les Prêts secteur public local - thématiques</a:t>
            </a:r>
          </a:p>
        </p:txBody>
      </p:sp>
      <p:sp>
        <p:nvSpPr>
          <p:cNvPr id="12" name="Espace réservé du texte 5">
            <a:extLst>
              <a:ext uri="{FF2B5EF4-FFF2-40B4-BE49-F238E27FC236}">
                <a16:creationId xmlns:a16="http://schemas.microsoft.com/office/drawing/2014/main" id="{91C7AEAC-B8F3-48D3-97AF-A5B1814E9E94}"/>
              </a:ext>
            </a:extLst>
          </p:cNvPr>
          <p:cNvSpPr txBox="1">
            <a:spLocks/>
          </p:cNvSpPr>
          <p:nvPr/>
        </p:nvSpPr>
        <p:spPr>
          <a:xfrm>
            <a:off x="999308" y="1200008"/>
            <a:ext cx="9574816" cy="324915"/>
          </a:xfrm>
          <a:prstGeom prst="rect">
            <a:avLst/>
          </a:prstGeom>
        </p:spPr>
        <p:txBody>
          <a:bodyPr anchor="t">
            <a:noAutofit/>
          </a:bodyPr>
          <a:lstStyle>
            <a:lvl1pPr marL="0" indent="0" algn="l" defTabSz="913042" rtl="0" eaLnBrk="1" latinLnBrk="0" hangingPunct="1">
              <a:lnSpc>
                <a:spcPct val="90000"/>
              </a:lnSpc>
              <a:spcBef>
                <a:spcPts val="0"/>
              </a:spcBef>
              <a:buFont typeface="Arial" panose="020B0604020202020204" pitchFamily="34" charset="0"/>
              <a:buNone/>
              <a:defRPr sz="1715" b="1" kern="1200">
                <a:solidFill>
                  <a:schemeClr val="tx2"/>
                </a:solidFill>
                <a:latin typeface="+mn-lt"/>
                <a:ea typeface="+mn-ea"/>
                <a:cs typeface="+mn-cs"/>
              </a:defRPr>
            </a:lvl1pPr>
            <a:lvl2pPr marL="456521" indent="0" algn="l" defTabSz="913042" rtl="0" eaLnBrk="1" latinLnBrk="0" hangingPunct="1">
              <a:lnSpc>
                <a:spcPct val="90000"/>
              </a:lnSpc>
              <a:spcBef>
                <a:spcPts val="0"/>
              </a:spcBef>
              <a:buFont typeface="Arial" panose="020B0604020202020204" pitchFamily="34" charset="0"/>
              <a:buNone/>
              <a:defRPr sz="1997" b="1" kern="1200">
                <a:solidFill>
                  <a:srgbClr val="00B0F0"/>
                </a:solidFill>
                <a:latin typeface="+mn-lt"/>
                <a:ea typeface="+mn-ea"/>
                <a:cs typeface="+mn-cs"/>
              </a:defRPr>
            </a:lvl2pPr>
            <a:lvl3pPr marL="913042" indent="0" algn="l" defTabSz="913042" rtl="0" eaLnBrk="1" latinLnBrk="0" hangingPunct="1">
              <a:lnSpc>
                <a:spcPct val="90000"/>
              </a:lnSpc>
              <a:spcBef>
                <a:spcPts val="0"/>
              </a:spcBef>
              <a:buFont typeface="Arial" panose="020B0604020202020204" pitchFamily="34" charset="0"/>
              <a:buNone/>
              <a:defRPr sz="1798" b="1" kern="1200">
                <a:solidFill>
                  <a:srgbClr val="00B0F0"/>
                </a:solidFill>
                <a:latin typeface="+mn-lt"/>
                <a:ea typeface="+mn-ea"/>
                <a:cs typeface="+mn-cs"/>
              </a:defRPr>
            </a:lvl3pPr>
            <a:lvl4pPr marL="1369563"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4pPr>
            <a:lvl5pPr marL="1826085" indent="0" algn="l" defTabSz="913042" rtl="0" eaLnBrk="1" latinLnBrk="0" hangingPunct="1">
              <a:lnSpc>
                <a:spcPct val="90000"/>
              </a:lnSpc>
              <a:spcBef>
                <a:spcPts val="0"/>
              </a:spcBef>
              <a:buFont typeface="Arial" panose="020B0604020202020204" pitchFamily="34" charset="0"/>
              <a:buNone/>
              <a:defRPr sz="1598" b="1" kern="1200">
                <a:solidFill>
                  <a:srgbClr val="00B0F0"/>
                </a:solidFill>
                <a:latin typeface="+mn-lt"/>
                <a:ea typeface="+mn-ea"/>
                <a:cs typeface="+mn-cs"/>
              </a:defRPr>
            </a:lvl5pPr>
            <a:lvl6pPr marL="2282606"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6pPr>
            <a:lvl7pPr marL="2739127"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7pPr>
            <a:lvl8pPr marL="3195648"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8pPr>
            <a:lvl9pPr marL="3652169" indent="0" algn="l" defTabSz="913042" rtl="0" eaLnBrk="1" latinLnBrk="0" hangingPunct="1">
              <a:lnSpc>
                <a:spcPct val="90000"/>
              </a:lnSpc>
              <a:spcBef>
                <a:spcPts val="499"/>
              </a:spcBef>
              <a:buFont typeface="Arial" panose="020B0604020202020204" pitchFamily="34" charset="0"/>
              <a:buNone/>
              <a:defRPr sz="1598" b="1" kern="1200">
                <a:solidFill>
                  <a:schemeClr val="tx1"/>
                </a:solidFill>
                <a:latin typeface="+mn-lt"/>
                <a:ea typeface="+mn-ea"/>
                <a:cs typeface="+mn-cs"/>
              </a:defRPr>
            </a:lvl9pPr>
          </a:lstStyle>
          <a:p>
            <a:pPr algn="just">
              <a:defRPr/>
            </a:pPr>
            <a:endParaRPr lang="fr-FR" sz="1798" dirty="0">
              <a:latin typeface="Arial" panose="020B0604020202020204" pitchFamily="34" charset="0"/>
              <a:cs typeface="Arial" panose="020B0604020202020204" pitchFamily="34" charset="0"/>
            </a:endParaRPr>
          </a:p>
          <a:p>
            <a:pPr marL="299523" indent="-299523" algn="just">
              <a:buFont typeface="Arial" panose="020B0604020202020204" pitchFamily="34" charset="0"/>
              <a:buChar char="•"/>
              <a:defRPr/>
            </a:pPr>
            <a:endParaRPr lang="fr-FR" sz="1798" dirty="0">
              <a:latin typeface="Arial" panose="020B0604020202020204" pitchFamily="34" charset="0"/>
              <a:cs typeface="Arial" panose="020B0604020202020204" pitchFamily="34" charset="0"/>
            </a:endParaRPr>
          </a:p>
          <a:p>
            <a:pPr marL="299523" indent="-299523" algn="just">
              <a:buFont typeface="Arial" panose="020B0604020202020204" pitchFamily="34" charset="0"/>
              <a:buChar char="•"/>
              <a:defRPr/>
            </a:pPr>
            <a:endParaRPr lang="fr-FR" sz="1798" dirty="0">
              <a:latin typeface="Arial" panose="020B0604020202020204" pitchFamily="34" charset="0"/>
              <a:cs typeface="Arial" panose="020B0604020202020204" pitchFamily="34" charset="0"/>
            </a:endParaRPr>
          </a:p>
          <a:p>
            <a:pPr marL="299523" indent="-299523" algn="just">
              <a:buFont typeface="Arial" panose="020B0604020202020204" pitchFamily="34" charset="0"/>
              <a:buChar char="•"/>
              <a:defRPr/>
            </a:pPr>
            <a:endParaRPr lang="fr-FR" sz="1798" dirty="0">
              <a:latin typeface="Arial" panose="020B0604020202020204" pitchFamily="34" charset="0"/>
              <a:cs typeface="Arial" panose="020B0604020202020204" pitchFamily="34" charset="0"/>
            </a:endParaRPr>
          </a:p>
          <a:p>
            <a:pPr marL="299523" indent="-299523" algn="just">
              <a:buFontTx/>
              <a:buChar char="-"/>
              <a:defRPr/>
            </a:pPr>
            <a:endParaRPr lang="fr-FR" sz="1798" dirty="0">
              <a:latin typeface="Arial" panose="020B0604020202020204" pitchFamily="34" charset="0"/>
              <a:cs typeface="Arial" panose="020B0604020202020204" pitchFamily="34" charset="0"/>
            </a:endParaRPr>
          </a:p>
          <a:p>
            <a:pPr marL="299523" indent="-299523" algn="just">
              <a:buFontTx/>
              <a:buChar char="-"/>
              <a:defRPr/>
            </a:pPr>
            <a:endParaRPr lang="fr-FR" sz="1798" dirty="0">
              <a:latin typeface="Arial" panose="020B0604020202020204" pitchFamily="34" charset="0"/>
              <a:cs typeface="Arial" panose="020B0604020202020204" pitchFamily="34" charset="0"/>
            </a:endParaRPr>
          </a:p>
          <a:p>
            <a:pPr marL="299523" indent="-299523" algn="just">
              <a:buFontTx/>
              <a:buChar char="-"/>
              <a:defRPr/>
            </a:pPr>
            <a:endParaRPr lang="fr-FR" sz="1798" dirty="0">
              <a:latin typeface="Arial" panose="020B0604020202020204" pitchFamily="34" charset="0"/>
              <a:cs typeface="Arial" panose="020B0604020202020204" pitchFamily="34" charset="0"/>
            </a:endParaRPr>
          </a:p>
          <a:p>
            <a:pPr marL="299523" indent="-299523" algn="just">
              <a:buFontTx/>
              <a:buChar char="-"/>
              <a:defRPr/>
            </a:pPr>
            <a:endParaRPr lang="fr-FR" sz="1798" dirty="0">
              <a:latin typeface="Arial" panose="020B0604020202020204" pitchFamily="34" charset="0"/>
              <a:cs typeface="Arial" panose="020B0604020202020204" pitchFamily="34" charset="0"/>
            </a:endParaRPr>
          </a:p>
          <a:p>
            <a:pPr marL="299523" indent="-299523" algn="just">
              <a:buFontTx/>
              <a:buChar char="-"/>
              <a:defRPr/>
            </a:pPr>
            <a:endParaRPr lang="fr-FR" sz="1798" dirty="0">
              <a:latin typeface="Arial" panose="020B0604020202020204" pitchFamily="34" charset="0"/>
              <a:cs typeface="Arial" panose="020B0604020202020204" pitchFamily="34" charset="0"/>
            </a:endParaRPr>
          </a:p>
          <a:p>
            <a:pPr marL="299523" indent="-299523" algn="just">
              <a:buFontTx/>
              <a:buChar char="-"/>
              <a:defRPr/>
            </a:pPr>
            <a:endParaRPr lang="fr-FR" sz="1798" dirty="0">
              <a:latin typeface="Arial" panose="020B0604020202020204" pitchFamily="34" charset="0"/>
              <a:cs typeface="Arial" panose="020B0604020202020204" pitchFamily="34" charset="0"/>
            </a:endParaRPr>
          </a:p>
          <a:p>
            <a:pPr marL="299523" indent="-299523" algn="just">
              <a:buFontTx/>
              <a:buChar char="-"/>
              <a:defRPr/>
            </a:pPr>
            <a:endParaRPr lang="fr-FR" sz="1798" dirty="0">
              <a:latin typeface="Arial" panose="020B0604020202020204" pitchFamily="34" charset="0"/>
              <a:cs typeface="Arial" panose="020B0604020202020204" pitchFamily="34" charset="0"/>
            </a:endParaRPr>
          </a:p>
          <a:p>
            <a:pPr marL="299523" indent="-299523" algn="just">
              <a:buFontTx/>
              <a:buChar char="-"/>
              <a:defRPr/>
            </a:pPr>
            <a:endParaRPr lang="fr-FR" sz="1798" dirty="0">
              <a:latin typeface="Arial" panose="020B0604020202020204" pitchFamily="34" charset="0"/>
              <a:cs typeface="Arial" panose="020B0604020202020204" pitchFamily="34" charset="0"/>
            </a:endParaRPr>
          </a:p>
          <a:p>
            <a:pPr marL="299523" indent="-299523" algn="just">
              <a:buFontTx/>
              <a:buChar char="-"/>
              <a:defRPr/>
            </a:pPr>
            <a:endParaRPr lang="fr-FR" sz="1798" dirty="0">
              <a:latin typeface="Arial" panose="020B0604020202020204" pitchFamily="34" charset="0"/>
              <a:cs typeface="Arial" panose="020B0604020202020204" pitchFamily="34" charset="0"/>
            </a:endParaRPr>
          </a:p>
          <a:p>
            <a:pPr marL="299523" indent="-299523" algn="just">
              <a:buFontTx/>
              <a:buChar char="-"/>
              <a:defRPr/>
            </a:pPr>
            <a:endParaRPr lang="fr-FR" sz="1798" dirty="0">
              <a:latin typeface="Arial" panose="020B0604020202020204" pitchFamily="34" charset="0"/>
              <a:cs typeface="Arial" panose="020B0604020202020204" pitchFamily="34" charset="0"/>
            </a:endParaRPr>
          </a:p>
          <a:p>
            <a:pPr marL="299523" indent="-299523" algn="just">
              <a:buFontTx/>
              <a:buChar char="-"/>
              <a:defRPr/>
            </a:pPr>
            <a:endParaRPr lang="fr-FR" sz="1798" dirty="0">
              <a:latin typeface="Arial" panose="020B0604020202020204" pitchFamily="34" charset="0"/>
              <a:cs typeface="Arial" panose="020B0604020202020204" pitchFamily="34" charset="0"/>
            </a:endParaRPr>
          </a:p>
          <a:p>
            <a:pPr marL="299523" indent="-299523" algn="just">
              <a:buFontTx/>
              <a:buChar char="-"/>
              <a:defRPr/>
            </a:pPr>
            <a:endParaRPr lang="fr-FR" sz="1798" dirty="0">
              <a:latin typeface="Arial" panose="020B0604020202020204" pitchFamily="34" charset="0"/>
              <a:cs typeface="Arial" panose="020B0604020202020204" pitchFamily="34" charset="0"/>
            </a:endParaRPr>
          </a:p>
          <a:p>
            <a:pPr marL="299523" indent="-299523" algn="just">
              <a:buFontTx/>
              <a:buChar char="-"/>
              <a:defRPr/>
            </a:pPr>
            <a:endParaRPr lang="fr-FR" sz="1798" dirty="0">
              <a:latin typeface="Arial" panose="020B0604020202020204" pitchFamily="34" charset="0"/>
              <a:cs typeface="Arial" panose="020B0604020202020204" pitchFamily="34" charset="0"/>
            </a:endParaRPr>
          </a:p>
          <a:p>
            <a:pPr marL="299523" indent="-299523" algn="just">
              <a:buFontTx/>
              <a:buChar char="-"/>
              <a:defRPr/>
            </a:pPr>
            <a:endParaRPr lang="fr-FR" sz="1798" dirty="0">
              <a:latin typeface="Arial" panose="020B0604020202020204" pitchFamily="34" charset="0"/>
              <a:cs typeface="Arial" panose="020B0604020202020204" pitchFamily="34" charset="0"/>
            </a:endParaRPr>
          </a:p>
          <a:p>
            <a:pPr algn="just">
              <a:defRPr/>
            </a:pPr>
            <a:endParaRPr lang="fr-FR" sz="1798" dirty="0">
              <a:latin typeface="Arial" panose="020B0604020202020204" pitchFamily="34" charset="0"/>
              <a:cs typeface="Arial" panose="020B0604020202020204" pitchFamily="34" charset="0"/>
            </a:endParaRPr>
          </a:p>
          <a:p>
            <a:endParaRPr lang="fr-FR" sz="1798" dirty="0"/>
          </a:p>
        </p:txBody>
      </p:sp>
      <p:graphicFrame>
        <p:nvGraphicFramePr>
          <p:cNvPr id="11" name="Tableau 10">
            <a:extLst>
              <a:ext uri="{FF2B5EF4-FFF2-40B4-BE49-F238E27FC236}">
                <a16:creationId xmlns:a16="http://schemas.microsoft.com/office/drawing/2014/main" id="{DDE3239E-5CB0-2AD4-D4B3-3F07EC56A8D4}"/>
              </a:ext>
            </a:extLst>
          </p:cNvPr>
          <p:cNvGraphicFramePr>
            <a:graphicFrameLocks noGrp="1" noChangeAspect="1"/>
          </p:cNvGraphicFramePr>
          <p:nvPr>
            <p:extLst>
              <p:ext uri="{D42A27DB-BD31-4B8C-83A1-F6EECF244321}">
                <p14:modId xmlns:p14="http://schemas.microsoft.com/office/powerpoint/2010/main" val="2289106025"/>
              </p:ext>
            </p:extLst>
          </p:nvPr>
        </p:nvGraphicFramePr>
        <p:xfrm>
          <a:off x="282882" y="929440"/>
          <a:ext cx="11622606" cy="5174406"/>
        </p:xfrm>
        <a:graphic>
          <a:graphicData uri="http://schemas.openxmlformats.org/drawingml/2006/table">
            <a:tbl>
              <a:tblPr/>
              <a:tblGrid>
                <a:gridCol w="3787142">
                  <a:extLst>
                    <a:ext uri="{9D8B030D-6E8A-4147-A177-3AD203B41FA5}">
                      <a16:colId xmlns:a16="http://schemas.microsoft.com/office/drawing/2014/main" val="3220585417"/>
                    </a:ext>
                  </a:extLst>
                </a:gridCol>
                <a:gridCol w="2464908">
                  <a:extLst>
                    <a:ext uri="{9D8B030D-6E8A-4147-A177-3AD203B41FA5}">
                      <a16:colId xmlns:a16="http://schemas.microsoft.com/office/drawing/2014/main" val="2160499865"/>
                    </a:ext>
                  </a:extLst>
                </a:gridCol>
                <a:gridCol w="1534446">
                  <a:extLst>
                    <a:ext uri="{9D8B030D-6E8A-4147-A177-3AD203B41FA5}">
                      <a16:colId xmlns:a16="http://schemas.microsoft.com/office/drawing/2014/main" val="1201430814"/>
                    </a:ext>
                  </a:extLst>
                </a:gridCol>
                <a:gridCol w="1534446">
                  <a:extLst>
                    <a:ext uri="{9D8B030D-6E8A-4147-A177-3AD203B41FA5}">
                      <a16:colId xmlns:a16="http://schemas.microsoft.com/office/drawing/2014/main" val="194278523"/>
                    </a:ext>
                  </a:extLst>
                </a:gridCol>
                <a:gridCol w="1150832">
                  <a:extLst>
                    <a:ext uri="{9D8B030D-6E8A-4147-A177-3AD203B41FA5}">
                      <a16:colId xmlns:a16="http://schemas.microsoft.com/office/drawing/2014/main" val="2580391082"/>
                    </a:ext>
                  </a:extLst>
                </a:gridCol>
                <a:gridCol w="1150832">
                  <a:extLst>
                    <a:ext uri="{9D8B030D-6E8A-4147-A177-3AD203B41FA5}">
                      <a16:colId xmlns:a16="http://schemas.microsoft.com/office/drawing/2014/main" val="238037788"/>
                    </a:ext>
                  </a:extLst>
                </a:gridCol>
              </a:tblGrid>
              <a:tr h="272900">
                <a:tc>
                  <a:txBody>
                    <a:bodyPr/>
                    <a:lstStyle/>
                    <a:p>
                      <a:pPr algn="ctr" fontAlgn="ctr"/>
                      <a:r>
                        <a:rPr lang="fr-FR" sz="700" b="1" i="0" u="none" strike="noStrike" dirty="0">
                          <a:solidFill>
                            <a:srgbClr val="000000"/>
                          </a:solidFill>
                          <a:effectLst/>
                          <a:latin typeface="Calibri" panose="020F0502020204030204" pitchFamily="34" charset="0"/>
                        </a:rPr>
                        <a:t>Nature du projet</a:t>
                      </a:r>
                    </a:p>
                  </a:txBody>
                  <a:tcPr marL="3822" marR="3822" marT="3822" marB="0" anchor="ctr">
                    <a:lnL>
                      <a:noFill/>
                    </a:lnL>
                    <a:lnR w="12700" cap="flat" cmpd="sng" algn="ctr">
                      <a:solidFill>
                        <a:srgbClr val="C65911"/>
                      </a:solidFill>
                      <a:prstDash val="solid"/>
                      <a:round/>
                      <a:headEnd type="none" w="med" len="med"/>
                      <a:tailEnd type="none" w="med" len="med"/>
                    </a:lnR>
                    <a:lnT>
                      <a:noFill/>
                    </a:lnT>
                    <a:lnB w="12700" cap="flat" cmpd="sng" algn="ctr">
                      <a:solidFill>
                        <a:srgbClr val="C65911"/>
                      </a:solidFill>
                      <a:prstDash val="solid"/>
                      <a:round/>
                      <a:headEnd type="none" w="med" len="med"/>
                      <a:tailEnd type="none" w="med" len="med"/>
                    </a:lnB>
                    <a:solidFill>
                      <a:srgbClr val="F8CBAD"/>
                    </a:solidFill>
                  </a:tcPr>
                </a:tc>
                <a:tc>
                  <a:txBody>
                    <a:bodyPr/>
                    <a:lstStyle/>
                    <a:p>
                      <a:pPr algn="ctr" fontAlgn="ctr"/>
                      <a:r>
                        <a:rPr lang="fr-FR" sz="700" b="1" i="0" u="none" strike="noStrike">
                          <a:solidFill>
                            <a:srgbClr val="000000"/>
                          </a:solidFill>
                          <a:effectLst/>
                          <a:latin typeface="Calibri" panose="020F0502020204030204" pitchFamily="34" charset="0"/>
                        </a:rPr>
                        <a:t>offre BDT</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a:noFill/>
                    </a:lnT>
                    <a:lnB w="12700" cap="flat" cmpd="sng" algn="ctr">
                      <a:solidFill>
                        <a:srgbClr val="C65911"/>
                      </a:solidFill>
                      <a:prstDash val="solid"/>
                      <a:round/>
                      <a:headEnd type="none" w="med" len="med"/>
                      <a:tailEnd type="none" w="med" len="med"/>
                    </a:lnB>
                    <a:solidFill>
                      <a:srgbClr val="F8CBAD"/>
                    </a:solidFill>
                  </a:tcPr>
                </a:tc>
                <a:tc>
                  <a:txBody>
                    <a:bodyPr/>
                    <a:lstStyle/>
                    <a:p>
                      <a:pPr algn="ctr" fontAlgn="ctr"/>
                      <a:r>
                        <a:rPr lang="fr-FR" sz="700" b="1" i="0" u="none" strike="noStrike">
                          <a:solidFill>
                            <a:srgbClr val="000000"/>
                          </a:solidFill>
                          <a:effectLst/>
                          <a:latin typeface="Calibri" panose="020F0502020204030204" pitchFamily="34" charset="0"/>
                        </a:rPr>
                        <a:t>marge livret A</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a:noFill/>
                    </a:lnT>
                    <a:lnB w="12700" cap="flat" cmpd="sng" algn="ctr">
                      <a:solidFill>
                        <a:srgbClr val="C65911"/>
                      </a:solidFill>
                      <a:prstDash val="solid"/>
                      <a:round/>
                      <a:headEnd type="none" w="med" len="med"/>
                      <a:tailEnd type="none" w="med" len="med"/>
                    </a:lnB>
                    <a:solidFill>
                      <a:srgbClr val="F8CBAD"/>
                    </a:solidFill>
                  </a:tcPr>
                </a:tc>
                <a:tc>
                  <a:txBody>
                    <a:bodyPr/>
                    <a:lstStyle/>
                    <a:p>
                      <a:pPr algn="ctr" fontAlgn="ctr"/>
                      <a:r>
                        <a:rPr lang="fr-FR" sz="700" b="1" i="0" u="none" strike="noStrike">
                          <a:solidFill>
                            <a:srgbClr val="000000"/>
                          </a:solidFill>
                          <a:effectLst/>
                          <a:latin typeface="Calibri" panose="020F0502020204030204" pitchFamily="34" charset="0"/>
                        </a:rPr>
                        <a:t>durée du financement</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a:noFill/>
                    </a:lnT>
                    <a:lnB w="12700" cap="flat" cmpd="sng" algn="ctr">
                      <a:solidFill>
                        <a:srgbClr val="C65911"/>
                      </a:solidFill>
                      <a:prstDash val="solid"/>
                      <a:round/>
                      <a:headEnd type="none" w="med" len="med"/>
                      <a:tailEnd type="none" w="med" len="med"/>
                    </a:lnB>
                    <a:solidFill>
                      <a:srgbClr val="F8CBAD"/>
                    </a:solidFill>
                  </a:tcPr>
                </a:tc>
                <a:tc>
                  <a:txBody>
                    <a:bodyPr/>
                    <a:lstStyle/>
                    <a:p>
                      <a:pPr algn="ctr" fontAlgn="ctr"/>
                      <a:r>
                        <a:rPr lang="fr-FR" sz="700" b="1" i="0" u="none" strike="noStrike">
                          <a:solidFill>
                            <a:srgbClr val="000000"/>
                          </a:solidFill>
                          <a:effectLst/>
                          <a:latin typeface="Calibri" panose="020F0502020204030204" pitchFamily="34" charset="0"/>
                        </a:rPr>
                        <a:t>Offre à taux fixe 15-25 ans</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a:noFill/>
                    </a:lnT>
                    <a:lnB w="12700" cap="flat" cmpd="sng" algn="ctr">
                      <a:solidFill>
                        <a:srgbClr val="C65911"/>
                      </a:solidFill>
                      <a:prstDash val="solid"/>
                      <a:round/>
                      <a:headEnd type="none" w="med" len="med"/>
                      <a:tailEnd type="none" w="med" len="med"/>
                    </a:lnB>
                    <a:solidFill>
                      <a:srgbClr val="F8CBAD"/>
                    </a:solidFill>
                  </a:tcPr>
                </a:tc>
                <a:tc>
                  <a:txBody>
                    <a:bodyPr/>
                    <a:lstStyle/>
                    <a:p>
                      <a:pPr algn="ctr" fontAlgn="ctr"/>
                      <a:r>
                        <a:rPr lang="fr-FR" sz="700" b="1" i="0" u="none" strike="noStrike">
                          <a:solidFill>
                            <a:srgbClr val="000000"/>
                          </a:solidFill>
                          <a:effectLst/>
                          <a:latin typeface="Calibri" panose="020F0502020204030204" pitchFamily="34" charset="0"/>
                        </a:rPr>
                        <a:t>Offre à taux fixe 25-40 ans</a:t>
                      </a:r>
                    </a:p>
                  </a:txBody>
                  <a:tcPr marL="3822" marR="3822" marT="3822" marB="0" anchor="ctr">
                    <a:lnL w="12700" cap="flat" cmpd="sng" algn="ctr">
                      <a:solidFill>
                        <a:srgbClr val="C65911"/>
                      </a:solidFill>
                      <a:prstDash val="solid"/>
                      <a:round/>
                      <a:headEnd type="none" w="med" len="med"/>
                      <a:tailEnd type="none" w="med" len="med"/>
                    </a:lnL>
                    <a:lnR>
                      <a:noFill/>
                    </a:lnR>
                    <a:lnT>
                      <a:noFill/>
                    </a:lnT>
                    <a:lnB w="12700" cap="flat" cmpd="sng" algn="ctr">
                      <a:solidFill>
                        <a:srgbClr val="C65911"/>
                      </a:solidFill>
                      <a:prstDash val="solid"/>
                      <a:round/>
                      <a:headEnd type="none" w="med" len="med"/>
                      <a:tailEnd type="none" w="med" len="med"/>
                    </a:lnB>
                    <a:solidFill>
                      <a:srgbClr val="F8CBAD"/>
                    </a:solidFill>
                  </a:tcPr>
                </a:tc>
                <a:extLst>
                  <a:ext uri="{0D108BD9-81ED-4DB2-BD59-A6C34878D82A}">
                    <a16:rowId xmlns:a16="http://schemas.microsoft.com/office/drawing/2014/main" val="465764343"/>
                  </a:ext>
                </a:extLst>
              </a:tr>
              <a:tr h="138617">
                <a:tc>
                  <a:txBody>
                    <a:bodyPr/>
                    <a:lstStyle/>
                    <a:p>
                      <a:pPr algn="l" fontAlgn="ctr"/>
                      <a:r>
                        <a:rPr lang="fr-FR" sz="700" b="0" i="0" u="none" strike="noStrike">
                          <a:solidFill>
                            <a:srgbClr val="000000"/>
                          </a:solidFill>
                          <a:effectLst/>
                          <a:latin typeface="Calibri" panose="020F0502020204030204" pitchFamily="34" charset="0"/>
                        </a:rPr>
                        <a:t>création ,rénovation extension d'un réseau d'eau ou d'assainissement</a:t>
                      </a:r>
                    </a:p>
                  </a:txBody>
                  <a:tcPr marL="3822" marR="3822" marT="3822" marB="0" anchor="ctr">
                    <a:lnL>
                      <a:noFill/>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rowSpan="4">
                  <a:txBody>
                    <a:bodyPr/>
                    <a:lstStyle/>
                    <a:p>
                      <a:pPr algn="ctr" fontAlgn="ctr"/>
                      <a:r>
                        <a:rPr lang="fr-FR" sz="700" b="0" i="0" u="none" strike="noStrike" dirty="0">
                          <a:solidFill>
                            <a:srgbClr val="000000"/>
                          </a:solidFill>
                          <a:effectLst/>
                          <a:latin typeface="Calibri" panose="020F0502020204030204" pitchFamily="34" charset="0"/>
                        </a:rPr>
                        <a:t>Prêt transformation écologique - eau</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rowSpan="4">
                  <a:txBody>
                    <a:bodyPr/>
                    <a:lstStyle/>
                    <a:p>
                      <a:pPr algn="ctr" fontAlgn="ctr"/>
                      <a:r>
                        <a:rPr lang="fr-FR" sz="700" b="0" i="0" u="none" strike="noStrike">
                          <a:solidFill>
                            <a:srgbClr val="000000"/>
                          </a:solidFill>
                          <a:effectLst/>
                          <a:latin typeface="Calibri" panose="020F0502020204030204" pitchFamily="34" charset="0"/>
                        </a:rPr>
                        <a:t>0,40%</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rowSpan="4">
                  <a:txBody>
                    <a:bodyPr/>
                    <a:lstStyle/>
                    <a:p>
                      <a:pPr algn="ctr" fontAlgn="ctr"/>
                      <a:r>
                        <a:rPr lang="fr-FR" sz="700" b="0" i="0" u="none" strike="noStrike">
                          <a:solidFill>
                            <a:srgbClr val="000000"/>
                          </a:solidFill>
                          <a:effectLst/>
                          <a:latin typeface="Calibri" panose="020F0502020204030204" pitchFamily="34" charset="0"/>
                        </a:rPr>
                        <a:t>25 ans à 60 ans</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rowSpan="4">
                  <a:txBody>
                    <a:bodyPr/>
                    <a:lstStyle/>
                    <a:p>
                      <a:pPr algn="ctr" fontAlgn="ctr"/>
                      <a:r>
                        <a:rPr lang="fr-FR" sz="700" b="0" i="0" u="none" strike="noStrike">
                          <a:solidFill>
                            <a:srgbClr val="000000"/>
                          </a:solidFill>
                          <a:effectLst/>
                          <a:latin typeface="Calibri" panose="020F0502020204030204" pitchFamily="34" charset="0"/>
                        </a:rPr>
                        <a:t>oui</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rowSpan="4">
                  <a:txBody>
                    <a:bodyPr/>
                    <a:lstStyle/>
                    <a:p>
                      <a:pPr algn="ctr" fontAlgn="ctr"/>
                      <a:r>
                        <a:rPr lang="fr-FR" sz="700" b="0" i="0" u="none" strike="noStrike">
                          <a:solidFill>
                            <a:srgbClr val="000000"/>
                          </a:solidFill>
                          <a:effectLst/>
                          <a:latin typeface="Calibri" panose="020F0502020204030204" pitchFamily="34" charset="0"/>
                        </a:rPr>
                        <a:t>oui</a:t>
                      </a:r>
                    </a:p>
                  </a:txBody>
                  <a:tcPr marL="3822" marR="3822" marT="3822" marB="0" anchor="ctr">
                    <a:lnL w="12700" cap="flat" cmpd="sng" algn="ctr">
                      <a:solidFill>
                        <a:srgbClr val="C65911"/>
                      </a:solidFill>
                      <a:prstDash val="solid"/>
                      <a:round/>
                      <a:headEnd type="none" w="med" len="med"/>
                      <a:tailEnd type="none" w="med" len="med"/>
                    </a:lnL>
                    <a:lnR>
                      <a:noFill/>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2429871622"/>
                  </a:ext>
                </a:extLst>
              </a:tr>
              <a:tr h="138617">
                <a:tc>
                  <a:txBody>
                    <a:bodyPr/>
                    <a:lstStyle/>
                    <a:p>
                      <a:pPr algn="l" fontAlgn="b"/>
                      <a:r>
                        <a:rPr lang="fr-FR" sz="700" b="0" i="0" u="none" strike="noStrike">
                          <a:solidFill>
                            <a:srgbClr val="000000"/>
                          </a:solidFill>
                          <a:effectLst/>
                          <a:latin typeface="Calibri" panose="020F0502020204030204" pitchFamily="34" charset="0"/>
                        </a:rPr>
                        <a:t>GEMAPI</a:t>
                      </a:r>
                    </a:p>
                  </a:txBody>
                  <a:tcPr marL="3822" marR="3822" marT="3822" marB="0" anchor="b">
                    <a:lnL>
                      <a:noFill/>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018025362"/>
                  </a:ext>
                </a:extLst>
              </a:tr>
              <a:tr h="138617">
                <a:tc>
                  <a:txBody>
                    <a:bodyPr/>
                    <a:lstStyle/>
                    <a:p>
                      <a:pPr algn="l" fontAlgn="b"/>
                      <a:r>
                        <a:rPr lang="fr-FR" sz="700" b="0" i="0" u="none" strike="noStrike">
                          <a:solidFill>
                            <a:srgbClr val="000000"/>
                          </a:solidFill>
                          <a:effectLst/>
                          <a:latin typeface="Calibri" panose="020F0502020204030204" pitchFamily="34" charset="0"/>
                        </a:rPr>
                        <a:t>irrigation</a:t>
                      </a:r>
                    </a:p>
                  </a:txBody>
                  <a:tcPr marL="3822" marR="3822" marT="3822" marB="0" anchor="b">
                    <a:lnL>
                      <a:noFill/>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96935057"/>
                  </a:ext>
                </a:extLst>
              </a:tr>
              <a:tr h="138617">
                <a:tc>
                  <a:txBody>
                    <a:bodyPr/>
                    <a:lstStyle/>
                    <a:p>
                      <a:pPr algn="l" fontAlgn="b"/>
                      <a:r>
                        <a:rPr lang="fr-FR" sz="700" b="0" i="0" u="none" strike="noStrike">
                          <a:solidFill>
                            <a:srgbClr val="000000"/>
                          </a:solidFill>
                          <a:effectLst/>
                          <a:latin typeface="Calibri" panose="020F0502020204030204" pitchFamily="34" charset="0"/>
                        </a:rPr>
                        <a:t>désimperméabilisation des sols</a:t>
                      </a:r>
                    </a:p>
                  </a:txBody>
                  <a:tcPr marL="3822" marR="3822" marT="3822" marB="0" anchor="b">
                    <a:lnL>
                      <a:noFill/>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701621768"/>
                  </a:ext>
                </a:extLst>
              </a:tr>
              <a:tr h="257853">
                <a:tc>
                  <a:txBody>
                    <a:bodyPr/>
                    <a:lstStyle/>
                    <a:p>
                      <a:pPr algn="l" fontAlgn="ctr"/>
                      <a:r>
                        <a:rPr lang="fr-FR" sz="700" b="0" i="0" u="none" strike="noStrike">
                          <a:solidFill>
                            <a:srgbClr val="000000"/>
                          </a:solidFill>
                          <a:effectLst/>
                          <a:latin typeface="Calibri" panose="020F0502020204030204" pitchFamily="34" charset="0"/>
                        </a:rPr>
                        <a:t>construction ou rénovation non thermique (gain &lt; 30%) d'un bâtiment scolaire ou périscolaire</a:t>
                      </a:r>
                    </a:p>
                  </a:txBody>
                  <a:tcPr marL="3822" marR="3822" marT="3822" marB="0" anchor="ctr">
                    <a:lnL>
                      <a:noFill/>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Prêt Cohésion sociale et territoriale - Education</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0,60%</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25 ans à 60 ans</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oui</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non</a:t>
                      </a:r>
                    </a:p>
                  </a:txBody>
                  <a:tcPr marL="3822" marR="3822" marT="3822" marB="0" anchor="ctr">
                    <a:lnL w="12700" cap="flat" cmpd="sng" algn="ctr">
                      <a:solidFill>
                        <a:srgbClr val="C65911"/>
                      </a:solidFill>
                      <a:prstDash val="solid"/>
                      <a:round/>
                      <a:headEnd type="none" w="med" len="med"/>
                      <a:tailEnd type="none" w="med" len="med"/>
                    </a:lnL>
                    <a:lnR>
                      <a:noFill/>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1540210188"/>
                  </a:ext>
                </a:extLst>
              </a:tr>
              <a:tr h="277233">
                <a:tc>
                  <a:txBody>
                    <a:bodyPr/>
                    <a:lstStyle/>
                    <a:p>
                      <a:pPr algn="l" fontAlgn="ctr"/>
                      <a:r>
                        <a:rPr lang="fr-FR" sz="700" b="0" i="0" u="none" strike="noStrike">
                          <a:solidFill>
                            <a:srgbClr val="000000"/>
                          </a:solidFill>
                          <a:effectLst/>
                          <a:latin typeface="Calibri" panose="020F0502020204030204" pitchFamily="34" charset="0"/>
                        </a:rPr>
                        <a:t>résorption friches industrielles, implantation d'une activité industrielle stratégique</a:t>
                      </a:r>
                    </a:p>
                  </a:txBody>
                  <a:tcPr marL="3822" marR="3822" marT="3822" marB="0" anchor="ctr">
                    <a:lnL>
                      <a:noFill/>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Gaïa territorial court terme et long terme</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0,80%</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15 ans maximum pour le CT de 15 ans à 60 ans pour le LT</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non</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non</a:t>
                      </a:r>
                    </a:p>
                  </a:txBody>
                  <a:tcPr marL="3822" marR="3822" marT="3822" marB="0" anchor="ctr">
                    <a:lnL w="12700" cap="flat" cmpd="sng" algn="ctr">
                      <a:solidFill>
                        <a:srgbClr val="C65911"/>
                      </a:solidFill>
                      <a:prstDash val="solid"/>
                      <a:round/>
                      <a:headEnd type="none" w="med" len="med"/>
                      <a:tailEnd type="none" w="med" len="med"/>
                    </a:lnL>
                    <a:lnR>
                      <a:noFill/>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3272510108"/>
                  </a:ext>
                </a:extLst>
              </a:tr>
              <a:tr h="285898">
                <a:tc>
                  <a:txBody>
                    <a:bodyPr/>
                    <a:lstStyle/>
                    <a:p>
                      <a:pPr algn="l" fontAlgn="ctr"/>
                      <a:r>
                        <a:rPr lang="fr-FR" sz="700" b="0" i="0" u="none" strike="noStrike">
                          <a:solidFill>
                            <a:srgbClr val="000000"/>
                          </a:solidFill>
                          <a:effectLst/>
                          <a:latin typeface="Calibri" panose="020F0502020204030204" pitchFamily="34" charset="0"/>
                        </a:rPr>
                        <a:t>infrastructures et matériels de transport collectif</a:t>
                      </a:r>
                    </a:p>
                  </a:txBody>
                  <a:tcPr marL="3822" marR="3822" marT="3822" marB="0" anchor="ctr">
                    <a:lnL>
                      <a:noFill/>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rowSpan="5">
                  <a:txBody>
                    <a:bodyPr/>
                    <a:lstStyle/>
                    <a:p>
                      <a:pPr algn="ctr" fontAlgn="ctr"/>
                      <a:r>
                        <a:rPr lang="fr-FR" sz="700" b="0" i="0" u="none" strike="noStrike" dirty="0">
                          <a:solidFill>
                            <a:srgbClr val="000000"/>
                          </a:solidFill>
                          <a:effectLst/>
                          <a:latin typeface="Calibri" panose="020F0502020204030204" pitchFamily="34" charset="0"/>
                        </a:rPr>
                        <a:t>Prêt transformation écologique - mobilité</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rowSpan="5">
                  <a:txBody>
                    <a:bodyPr/>
                    <a:lstStyle/>
                    <a:p>
                      <a:pPr algn="ctr" fontAlgn="ctr"/>
                      <a:r>
                        <a:rPr lang="fr-FR" sz="700" b="0" i="0" u="none" strike="noStrike" dirty="0">
                          <a:solidFill>
                            <a:srgbClr val="000000"/>
                          </a:solidFill>
                          <a:effectLst/>
                          <a:latin typeface="Calibri" panose="020F0502020204030204" pitchFamily="34" charset="0"/>
                        </a:rPr>
                        <a:t>0,40%</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25 ans à 60 ans (pour les bus privilégier offre TF 15 ou 20 ans)</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rowSpan="5">
                  <a:txBody>
                    <a:bodyPr/>
                    <a:lstStyle/>
                    <a:p>
                      <a:pPr algn="ctr" fontAlgn="ctr"/>
                      <a:r>
                        <a:rPr lang="fr-FR" sz="700" b="0" i="0" u="none" strike="noStrike">
                          <a:solidFill>
                            <a:srgbClr val="000000"/>
                          </a:solidFill>
                          <a:effectLst/>
                          <a:latin typeface="Calibri" panose="020F0502020204030204" pitchFamily="34" charset="0"/>
                        </a:rPr>
                        <a:t>oui</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rowSpan="5">
                  <a:txBody>
                    <a:bodyPr/>
                    <a:lstStyle/>
                    <a:p>
                      <a:pPr algn="ctr" fontAlgn="ctr"/>
                      <a:r>
                        <a:rPr lang="fr-FR" sz="700" b="0" i="0" u="none" strike="noStrike">
                          <a:solidFill>
                            <a:srgbClr val="000000"/>
                          </a:solidFill>
                          <a:effectLst/>
                          <a:latin typeface="Calibri" panose="020F0502020204030204" pitchFamily="34" charset="0"/>
                        </a:rPr>
                        <a:t>oui</a:t>
                      </a:r>
                    </a:p>
                  </a:txBody>
                  <a:tcPr marL="3822" marR="3822" marT="3822" marB="0" anchor="ctr">
                    <a:lnL w="12700" cap="flat" cmpd="sng" algn="ctr">
                      <a:solidFill>
                        <a:srgbClr val="C65911"/>
                      </a:solidFill>
                      <a:prstDash val="solid"/>
                      <a:round/>
                      <a:headEnd type="none" w="med" len="med"/>
                      <a:tailEnd type="none" w="med" len="med"/>
                    </a:lnL>
                    <a:lnR>
                      <a:noFill/>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3991825708"/>
                  </a:ext>
                </a:extLst>
              </a:tr>
              <a:tr h="138617">
                <a:tc>
                  <a:txBody>
                    <a:bodyPr/>
                    <a:lstStyle/>
                    <a:p>
                      <a:pPr algn="l" fontAlgn="b"/>
                      <a:r>
                        <a:rPr lang="fr-FR" sz="700" b="0" i="0" u="none" strike="noStrike">
                          <a:solidFill>
                            <a:srgbClr val="000000"/>
                          </a:solidFill>
                          <a:effectLst/>
                          <a:latin typeface="Calibri" panose="020F0502020204030204" pitchFamily="34" charset="0"/>
                        </a:rPr>
                        <a:t>pôle d'échanges multimodal</a:t>
                      </a:r>
                    </a:p>
                  </a:txBody>
                  <a:tcPr marL="3822" marR="3822" marT="3822" marB="0" anchor="b">
                    <a:lnL>
                      <a:noFill/>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ctr" fontAlgn="ctr"/>
                      <a:r>
                        <a:rPr lang="fr-FR" sz="700" b="0" i="0" u="none" strike="noStrike">
                          <a:solidFill>
                            <a:srgbClr val="000000"/>
                          </a:solidFill>
                          <a:effectLst/>
                          <a:latin typeface="Calibri" panose="020F0502020204030204" pitchFamily="34" charset="0"/>
                        </a:rPr>
                        <a:t>25 ans à 60 ans</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806906881"/>
                  </a:ext>
                </a:extLst>
              </a:tr>
              <a:tr h="138617">
                <a:tc>
                  <a:txBody>
                    <a:bodyPr/>
                    <a:lstStyle/>
                    <a:p>
                      <a:pPr algn="l" fontAlgn="b"/>
                      <a:r>
                        <a:rPr lang="fr-FR" sz="700" b="0" i="0" u="none" strike="noStrike">
                          <a:solidFill>
                            <a:srgbClr val="000000"/>
                          </a:solidFill>
                          <a:effectLst/>
                          <a:latin typeface="Calibri" panose="020F0502020204030204" pitchFamily="34" charset="0"/>
                        </a:rPr>
                        <a:t>rénovation d'ouvrages d'art (ponts)</a:t>
                      </a:r>
                    </a:p>
                  </a:txBody>
                  <a:tcPr marL="3822" marR="3822" marT="3822" marB="0" anchor="b">
                    <a:lnL>
                      <a:noFill/>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ctr" fontAlgn="ctr"/>
                      <a:r>
                        <a:rPr lang="fr-FR" sz="700" b="0" i="0" u="none" strike="noStrike">
                          <a:solidFill>
                            <a:srgbClr val="000000"/>
                          </a:solidFill>
                          <a:effectLst/>
                          <a:latin typeface="Calibri" panose="020F0502020204030204" pitchFamily="34" charset="0"/>
                        </a:rPr>
                        <a:t>25 ans à 60 ans</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673766261"/>
                  </a:ext>
                </a:extLst>
              </a:tr>
              <a:tr h="138617">
                <a:tc>
                  <a:txBody>
                    <a:bodyPr/>
                    <a:lstStyle/>
                    <a:p>
                      <a:pPr algn="l" fontAlgn="b"/>
                      <a:r>
                        <a:rPr lang="fr-FR" sz="700" b="0" i="0" u="none" strike="noStrike">
                          <a:solidFill>
                            <a:srgbClr val="000000"/>
                          </a:solidFill>
                          <a:effectLst/>
                          <a:latin typeface="Calibri" panose="020F0502020204030204" pitchFamily="34" charset="0"/>
                        </a:rPr>
                        <a:t>construction d'une piste cyclable</a:t>
                      </a:r>
                    </a:p>
                  </a:txBody>
                  <a:tcPr marL="3822" marR="3822" marT="3822" marB="0" anchor="b">
                    <a:lnL>
                      <a:noFill/>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ctr" fontAlgn="b"/>
                      <a:r>
                        <a:rPr lang="fr-FR" sz="700" b="0" i="0" u="none" strike="noStrike">
                          <a:solidFill>
                            <a:srgbClr val="000000"/>
                          </a:solidFill>
                          <a:effectLst/>
                          <a:latin typeface="Calibri" panose="020F0502020204030204" pitchFamily="34" charset="0"/>
                        </a:rPr>
                        <a:t>à partir de 25 ans</a:t>
                      </a:r>
                    </a:p>
                  </a:txBody>
                  <a:tcPr marL="3822" marR="3822" marT="3822" marB="0" anchor="b">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523675859"/>
                  </a:ext>
                </a:extLst>
              </a:tr>
              <a:tr h="138617">
                <a:tc>
                  <a:txBody>
                    <a:bodyPr/>
                    <a:lstStyle/>
                    <a:p>
                      <a:pPr algn="l" fontAlgn="b"/>
                      <a:r>
                        <a:rPr lang="fr-FR" sz="700" b="0" i="0" u="none" strike="noStrike">
                          <a:solidFill>
                            <a:srgbClr val="000000"/>
                          </a:solidFill>
                          <a:effectLst/>
                          <a:latin typeface="Calibri" panose="020F0502020204030204" pitchFamily="34" charset="0"/>
                        </a:rPr>
                        <a:t>recharge de véhicules électriques</a:t>
                      </a:r>
                    </a:p>
                  </a:txBody>
                  <a:tcPr marL="3822" marR="3822" marT="3822" marB="0" anchor="b">
                    <a:lnL>
                      <a:noFill/>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ctr" fontAlgn="ctr"/>
                      <a:r>
                        <a:rPr lang="fr-FR" sz="700" b="0" i="0" u="none" strike="noStrike">
                          <a:solidFill>
                            <a:srgbClr val="000000"/>
                          </a:solidFill>
                          <a:effectLst/>
                          <a:latin typeface="Calibri" panose="020F0502020204030204" pitchFamily="34" charset="0"/>
                        </a:rPr>
                        <a:t>Privilégier le taux fixe 15 ans</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40200916"/>
                  </a:ext>
                </a:extLst>
              </a:tr>
              <a:tr h="415851">
                <a:tc rowSpan="2">
                  <a:txBody>
                    <a:bodyPr/>
                    <a:lstStyle/>
                    <a:p>
                      <a:pPr algn="l" fontAlgn="ctr"/>
                      <a:r>
                        <a:rPr lang="fr-FR" sz="700" b="0" i="0" u="none" strike="noStrike">
                          <a:solidFill>
                            <a:srgbClr val="000000"/>
                          </a:solidFill>
                          <a:effectLst/>
                          <a:latin typeface="Calibri" panose="020F0502020204030204" pitchFamily="34" charset="0"/>
                        </a:rPr>
                        <a:t>rénovation énergétique de bâtiments publics dont scolaires</a:t>
                      </a:r>
                    </a:p>
                  </a:txBody>
                  <a:tcPr marL="3822" marR="3822" marT="3822" marB="0" anchor="ctr">
                    <a:lnL>
                      <a:noFill/>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Prêt transformation écologique - rénovation énergétique du bâtiment </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0,40%</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20 ans (écoles maternelles ou élémentaires) ou 25 ans (autres bâtiments), à 60 ans</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oui</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oui</a:t>
                      </a:r>
                    </a:p>
                  </a:txBody>
                  <a:tcPr marL="3822" marR="3822" marT="3822" marB="0" anchor="ctr">
                    <a:lnL w="12700" cap="flat" cmpd="sng" algn="ctr">
                      <a:solidFill>
                        <a:srgbClr val="C65911"/>
                      </a:solidFill>
                      <a:prstDash val="solid"/>
                      <a:round/>
                      <a:headEnd type="none" w="med" len="med"/>
                      <a:tailEnd type="none" w="med" len="med"/>
                    </a:lnL>
                    <a:lnR>
                      <a:noFill/>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2644389271"/>
                  </a:ext>
                </a:extLst>
              </a:tr>
              <a:tr h="138617">
                <a:tc vMerge="1">
                  <a:txBody>
                    <a:bodyPr/>
                    <a:lstStyle/>
                    <a:p>
                      <a:endParaRPr lang="fr-FR"/>
                    </a:p>
                  </a:txBody>
                  <a:tcPr/>
                </a:tc>
                <a:tc>
                  <a:txBody>
                    <a:bodyPr/>
                    <a:lstStyle/>
                    <a:p>
                      <a:pPr algn="ctr" fontAlgn="b"/>
                      <a:r>
                        <a:rPr lang="fr-FR" sz="700" b="0" i="0" u="none" strike="noStrike">
                          <a:solidFill>
                            <a:srgbClr val="000000"/>
                          </a:solidFill>
                          <a:effectLst/>
                          <a:latin typeface="Calibri" panose="020F0502020204030204" pitchFamily="34" charset="0"/>
                        </a:rPr>
                        <a:t>Intracting</a:t>
                      </a:r>
                    </a:p>
                  </a:txBody>
                  <a:tcPr marL="3822" marR="3822" marT="3822" marB="0" anchor="b">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taux fixe</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13 ans maximum</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non</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non</a:t>
                      </a:r>
                    </a:p>
                  </a:txBody>
                  <a:tcPr marL="3822" marR="3822" marT="3822" marB="0" anchor="ctr">
                    <a:lnL w="12700" cap="flat" cmpd="sng" algn="ctr">
                      <a:solidFill>
                        <a:srgbClr val="C65911"/>
                      </a:solidFill>
                      <a:prstDash val="solid"/>
                      <a:round/>
                      <a:headEnd type="none" w="med" len="med"/>
                      <a:tailEnd type="none" w="med" len="med"/>
                    </a:lnL>
                    <a:lnR>
                      <a:noFill/>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3507568887"/>
                  </a:ext>
                </a:extLst>
              </a:tr>
              <a:tr h="160275">
                <a:tc>
                  <a:txBody>
                    <a:bodyPr/>
                    <a:lstStyle/>
                    <a:p>
                      <a:pPr algn="l" fontAlgn="ctr"/>
                      <a:r>
                        <a:rPr lang="fr-FR" sz="700" b="0" i="0" u="none" strike="noStrike">
                          <a:solidFill>
                            <a:srgbClr val="000000"/>
                          </a:solidFill>
                          <a:effectLst/>
                          <a:latin typeface="Calibri" panose="020F0502020204030204" pitchFamily="34" charset="0"/>
                        </a:rPr>
                        <a:t>construction d'une maison de santé</a:t>
                      </a:r>
                    </a:p>
                  </a:txBody>
                  <a:tcPr marL="3822" marR="3822" marT="3822" marB="0" anchor="ctr">
                    <a:lnL>
                      <a:noFill/>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Prêt cohésion sociale et territoriale - santé</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0,60%</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25 ans à 60 ans</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oui</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oui</a:t>
                      </a:r>
                    </a:p>
                  </a:txBody>
                  <a:tcPr marL="3822" marR="3822" marT="3822" marB="0" anchor="ctr">
                    <a:lnL w="12700" cap="flat" cmpd="sng" algn="ctr">
                      <a:solidFill>
                        <a:srgbClr val="C65911"/>
                      </a:solidFill>
                      <a:prstDash val="solid"/>
                      <a:round/>
                      <a:headEnd type="none" w="med" len="med"/>
                      <a:tailEnd type="none" w="med" len="med"/>
                    </a:lnL>
                    <a:lnR>
                      <a:noFill/>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630513358"/>
                  </a:ext>
                </a:extLst>
              </a:tr>
              <a:tr h="272900">
                <a:tc>
                  <a:txBody>
                    <a:bodyPr/>
                    <a:lstStyle/>
                    <a:p>
                      <a:pPr algn="l" fontAlgn="ctr"/>
                      <a:r>
                        <a:rPr lang="fr-FR" sz="700" b="0" i="0" u="none" strike="noStrike">
                          <a:solidFill>
                            <a:srgbClr val="000000"/>
                          </a:solidFill>
                          <a:effectLst/>
                          <a:latin typeface="Calibri" panose="020F0502020204030204" pitchFamily="34" charset="0"/>
                        </a:rPr>
                        <a:t>production d'énergie renouvelable - réseau de chaleur</a:t>
                      </a:r>
                    </a:p>
                  </a:txBody>
                  <a:tcPr marL="3822" marR="3822" marT="3822" marB="0" anchor="ctr">
                    <a:lnL>
                      <a:noFill/>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Prêt transformation écologique - énergies renouvelables et réseau de chaleur</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0,40%</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25 ans ou plus</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oui sauf exceptions</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oui</a:t>
                      </a:r>
                    </a:p>
                  </a:txBody>
                  <a:tcPr marL="3822" marR="3822" marT="3822" marB="0" anchor="ctr">
                    <a:lnL w="12700" cap="flat" cmpd="sng" algn="ctr">
                      <a:solidFill>
                        <a:srgbClr val="C65911"/>
                      </a:solidFill>
                      <a:prstDash val="solid"/>
                      <a:round/>
                      <a:headEnd type="none" w="med" len="med"/>
                      <a:tailEnd type="none" w="med" len="med"/>
                    </a:lnL>
                    <a:lnR>
                      <a:noFill/>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1423140106"/>
                  </a:ext>
                </a:extLst>
              </a:tr>
              <a:tr h="134283">
                <a:tc>
                  <a:txBody>
                    <a:bodyPr/>
                    <a:lstStyle/>
                    <a:p>
                      <a:pPr algn="l" fontAlgn="ctr"/>
                      <a:r>
                        <a:rPr lang="fr-FR" sz="700" b="0" i="0" u="none" strike="noStrike">
                          <a:solidFill>
                            <a:srgbClr val="000000"/>
                          </a:solidFill>
                          <a:effectLst/>
                          <a:latin typeface="Calibri" panose="020F0502020204030204" pitchFamily="34" charset="0"/>
                        </a:rPr>
                        <a:t>valorisation des déchets</a:t>
                      </a:r>
                    </a:p>
                  </a:txBody>
                  <a:tcPr marL="3822" marR="3822" marT="3822" marB="0" anchor="ctr">
                    <a:lnL>
                      <a:noFill/>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Prêt transformation écologique - valorisation des déchets</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0,40%</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25 ans ou plus</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oui sauf exceptions</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oui</a:t>
                      </a:r>
                    </a:p>
                  </a:txBody>
                  <a:tcPr marL="3822" marR="3822" marT="3822" marB="0" anchor="ctr">
                    <a:lnL w="12700" cap="flat" cmpd="sng" algn="ctr">
                      <a:solidFill>
                        <a:srgbClr val="C65911"/>
                      </a:solidFill>
                      <a:prstDash val="solid"/>
                      <a:round/>
                      <a:headEnd type="none" w="med" len="med"/>
                      <a:tailEnd type="none" w="med" len="med"/>
                    </a:lnL>
                    <a:lnR>
                      <a:noFill/>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1988785483"/>
                  </a:ext>
                </a:extLst>
              </a:tr>
              <a:tr h="134283">
                <a:tc>
                  <a:txBody>
                    <a:bodyPr/>
                    <a:lstStyle/>
                    <a:p>
                      <a:pPr algn="l" fontAlgn="ctr"/>
                      <a:r>
                        <a:rPr lang="fr-FR" sz="700" b="0" i="0" u="none" strike="noStrike">
                          <a:solidFill>
                            <a:srgbClr val="000000"/>
                          </a:solidFill>
                          <a:effectLst/>
                          <a:latin typeface="Calibri" panose="020F0502020204030204" pitchFamily="34" charset="0"/>
                        </a:rPr>
                        <a:t>préservation de la biodiversité</a:t>
                      </a:r>
                    </a:p>
                  </a:txBody>
                  <a:tcPr marL="3822" marR="3822" marT="3822" marB="0" anchor="ctr">
                    <a:lnL>
                      <a:noFill/>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Prêt transformation écologique - biodiversité</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0,40%</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25 ans ou plus</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oui</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oui</a:t>
                      </a:r>
                    </a:p>
                  </a:txBody>
                  <a:tcPr marL="3822" marR="3822" marT="3822" marB="0" anchor="ctr">
                    <a:lnL w="12700" cap="flat" cmpd="sng" algn="ctr">
                      <a:solidFill>
                        <a:srgbClr val="C65911"/>
                      </a:solidFill>
                      <a:prstDash val="solid"/>
                      <a:round/>
                      <a:headEnd type="none" w="med" len="med"/>
                      <a:tailEnd type="none" w="med" len="med"/>
                    </a:lnL>
                    <a:lnR>
                      <a:noFill/>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553073045"/>
                  </a:ext>
                </a:extLst>
              </a:tr>
              <a:tr h="281563">
                <a:tc>
                  <a:txBody>
                    <a:bodyPr/>
                    <a:lstStyle/>
                    <a:p>
                      <a:pPr algn="l" fontAlgn="ctr"/>
                      <a:r>
                        <a:rPr lang="fr-FR" sz="700" b="0" i="0" u="none" strike="noStrike">
                          <a:solidFill>
                            <a:srgbClr val="000000"/>
                          </a:solidFill>
                          <a:effectLst/>
                          <a:latin typeface="Calibri" panose="020F0502020204030204" pitchFamily="34" charset="0"/>
                        </a:rPr>
                        <a:t>adaptation au changement climatique (Renaturation des villes avec création d'ilôts de fraicheur, sécurisation des terrains ou bâtiments menacés par le changement climatique)</a:t>
                      </a:r>
                    </a:p>
                  </a:txBody>
                  <a:tcPr marL="3822" marR="3822" marT="3822" marB="0" anchor="ctr">
                    <a:lnL>
                      <a:noFill/>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Prêt transformation écologique - adaptation au changement climatique</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0,40%</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25 ans ou plus</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oui</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oui</a:t>
                      </a:r>
                    </a:p>
                  </a:txBody>
                  <a:tcPr marL="3822" marR="3822" marT="3822" marB="0" anchor="ctr">
                    <a:lnL w="12700" cap="flat" cmpd="sng" algn="ctr">
                      <a:solidFill>
                        <a:srgbClr val="C65911"/>
                      </a:solidFill>
                      <a:prstDash val="solid"/>
                      <a:round/>
                      <a:headEnd type="none" w="med" len="med"/>
                      <a:tailEnd type="none" w="med" len="med"/>
                    </a:lnL>
                    <a:lnR>
                      <a:noFill/>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606919003"/>
                  </a:ext>
                </a:extLst>
              </a:tr>
              <a:tr h="272900">
                <a:tc>
                  <a:txBody>
                    <a:bodyPr/>
                    <a:lstStyle/>
                    <a:p>
                      <a:pPr algn="l" fontAlgn="ctr"/>
                      <a:r>
                        <a:rPr lang="fr-FR" sz="700" b="0" i="0" u="none" strike="noStrike">
                          <a:solidFill>
                            <a:srgbClr val="000000"/>
                          </a:solidFill>
                          <a:effectLst/>
                          <a:latin typeface="Calibri" panose="020F0502020204030204" pitchFamily="34" charset="0"/>
                        </a:rPr>
                        <a:t>construction d'un bâtiment public performant</a:t>
                      </a:r>
                    </a:p>
                  </a:txBody>
                  <a:tcPr marL="3822" marR="3822" marT="3822" marB="0" anchor="ctr">
                    <a:lnL>
                      <a:noFill/>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Prêt transformation écologique - construction de bâtiment performant</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0,40%</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25 ans à 60 ans</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oui</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oui</a:t>
                      </a:r>
                    </a:p>
                  </a:txBody>
                  <a:tcPr marL="3822" marR="3822" marT="3822" marB="0" anchor="ctr">
                    <a:lnL w="12700" cap="flat" cmpd="sng" algn="ctr">
                      <a:solidFill>
                        <a:srgbClr val="C65911"/>
                      </a:solidFill>
                      <a:prstDash val="solid"/>
                      <a:round/>
                      <a:headEnd type="none" w="med" len="med"/>
                      <a:tailEnd type="none" w="med" len="med"/>
                    </a:lnL>
                    <a:lnR>
                      <a:noFill/>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4109686062"/>
                  </a:ext>
                </a:extLst>
              </a:tr>
              <a:tr h="277233">
                <a:tc rowSpan="2">
                  <a:txBody>
                    <a:bodyPr/>
                    <a:lstStyle/>
                    <a:p>
                      <a:pPr algn="l" fontAlgn="ctr"/>
                      <a:r>
                        <a:rPr lang="fr-FR" sz="700" b="0" i="0" u="none" strike="noStrike">
                          <a:solidFill>
                            <a:srgbClr val="000000"/>
                          </a:solidFill>
                          <a:effectLst/>
                          <a:latin typeface="Calibri" panose="020F0502020204030204" pitchFamily="34" charset="0"/>
                        </a:rPr>
                        <a:t>rénovation de l'éclairage public</a:t>
                      </a:r>
                    </a:p>
                  </a:txBody>
                  <a:tcPr marL="3822" marR="3822" marT="3822" marB="0" anchor="ctr">
                    <a:lnL>
                      <a:noFill/>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Prêt Transformation écologique - Maîtrise de l'éclairage public urbain</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0,40%</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25 ans ou plus</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oui</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oui</a:t>
                      </a:r>
                    </a:p>
                  </a:txBody>
                  <a:tcPr marL="3822" marR="3822" marT="3822" marB="0" anchor="ctr">
                    <a:lnL w="12700" cap="flat" cmpd="sng" algn="ctr">
                      <a:solidFill>
                        <a:srgbClr val="C65911"/>
                      </a:solidFill>
                      <a:prstDash val="solid"/>
                      <a:round/>
                      <a:headEnd type="none" w="med" len="med"/>
                      <a:tailEnd type="none" w="med" len="med"/>
                    </a:lnL>
                    <a:lnR>
                      <a:noFill/>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1070852639"/>
                  </a:ext>
                </a:extLst>
              </a:tr>
              <a:tr h="138617">
                <a:tc vMerge="1">
                  <a:txBody>
                    <a:bodyPr/>
                    <a:lstStyle/>
                    <a:p>
                      <a:endParaRPr lang="fr-FR"/>
                    </a:p>
                  </a:txBody>
                  <a:tcPr/>
                </a:tc>
                <a:tc>
                  <a:txBody>
                    <a:bodyPr/>
                    <a:lstStyle/>
                    <a:p>
                      <a:pPr algn="ctr" fontAlgn="ctr"/>
                      <a:r>
                        <a:rPr lang="fr-FR" sz="700" b="0" i="0" u="none" strike="noStrike" dirty="0">
                          <a:solidFill>
                            <a:srgbClr val="000000"/>
                          </a:solidFill>
                          <a:effectLst/>
                          <a:latin typeface="Calibri" panose="020F0502020204030204" pitchFamily="34" charset="0"/>
                        </a:rPr>
                        <a:t>Dispositif Intracting</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taux fixe (selon barème)</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13 ans maximum</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non</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non</a:t>
                      </a:r>
                    </a:p>
                  </a:txBody>
                  <a:tcPr marL="3822" marR="3822" marT="3822" marB="0" anchor="ctr">
                    <a:lnL w="12700" cap="flat" cmpd="sng" algn="ctr">
                      <a:solidFill>
                        <a:srgbClr val="C65911"/>
                      </a:solidFill>
                      <a:prstDash val="solid"/>
                      <a:round/>
                      <a:headEnd type="none" w="med" len="med"/>
                      <a:tailEnd type="none" w="med" len="med"/>
                    </a:lnL>
                    <a:lnR>
                      <a:noFill/>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1729255251"/>
                  </a:ext>
                </a:extLst>
              </a:tr>
              <a:tr h="138617">
                <a:tc>
                  <a:txBody>
                    <a:bodyPr/>
                    <a:lstStyle/>
                    <a:p>
                      <a:pPr algn="l" fontAlgn="b"/>
                      <a:r>
                        <a:rPr lang="fr-FR" sz="700" b="0" i="0" u="none" strike="noStrike">
                          <a:solidFill>
                            <a:srgbClr val="000000"/>
                          </a:solidFill>
                          <a:effectLst/>
                          <a:latin typeface="Calibri" panose="020F0502020204030204" pitchFamily="34" charset="0"/>
                        </a:rPr>
                        <a:t>investissement public en zone PVD ou ACV</a:t>
                      </a:r>
                    </a:p>
                  </a:txBody>
                  <a:tcPr marL="3822" marR="3822" marT="3822" marB="0" anchor="b">
                    <a:lnL>
                      <a:noFill/>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Calibri" panose="020F0502020204030204" pitchFamily="34" charset="0"/>
                        </a:rPr>
                        <a:t>PRU PVD ou PRU ACV</a:t>
                      </a:r>
                    </a:p>
                  </a:txBody>
                  <a:tcPr marL="3822" marR="3822" marT="3822" marB="0" anchor="b">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Calibri" panose="020F0502020204030204" pitchFamily="34" charset="0"/>
                        </a:rPr>
                        <a:t>0,60%</a:t>
                      </a:r>
                    </a:p>
                  </a:txBody>
                  <a:tcPr marL="3822" marR="3822" marT="3822" marB="0" anchor="b">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5 ans à 30 ans</a:t>
                      </a:r>
                    </a:p>
                  </a:txBody>
                  <a:tcPr marL="3822" marR="3822" marT="3822" marB="0" anchor="b">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non</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non</a:t>
                      </a:r>
                    </a:p>
                  </a:txBody>
                  <a:tcPr marL="3822" marR="3822" marT="3822" marB="0" anchor="ctr">
                    <a:lnL w="12700" cap="flat" cmpd="sng" algn="ctr">
                      <a:solidFill>
                        <a:srgbClr val="C65911"/>
                      </a:solidFill>
                      <a:prstDash val="solid"/>
                      <a:round/>
                      <a:headEnd type="none" w="med" len="med"/>
                      <a:tailEnd type="none" w="med" len="med"/>
                    </a:lnL>
                    <a:lnR>
                      <a:noFill/>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45893455"/>
                  </a:ext>
                </a:extLst>
              </a:tr>
              <a:tr h="606447">
                <a:tc>
                  <a:txBody>
                    <a:bodyPr/>
                    <a:lstStyle/>
                    <a:p>
                      <a:pPr algn="l" fontAlgn="ctr"/>
                      <a:r>
                        <a:rPr lang="fr-FR" sz="700" b="0" i="0" u="none" strike="noStrike" dirty="0">
                          <a:solidFill>
                            <a:srgbClr val="000000"/>
                          </a:solidFill>
                          <a:effectLst/>
                          <a:latin typeface="Calibri" panose="020F0502020204030204" pitchFamily="34" charset="0"/>
                        </a:rPr>
                        <a:t>Catastrophe naturelle</a:t>
                      </a:r>
                    </a:p>
                  </a:txBody>
                  <a:tcPr marL="3822" marR="3822" marT="3822" marB="0" anchor="ctr">
                    <a:lnL>
                      <a:noFill/>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a:noFill/>
                    </a:lnB>
                  </a:tcPr>
                </a:tc>
                <a:tc>
                  <a:txBody>
                    <a:bodyPr/>
                    <a:lstStyle/>
                    <a:p>
                      <a:pPr algn="ctr" fontAlgn="ctr"/>
                      <a:r>
                        <a:rPr lang="fr-FR" sz="700" b="0" i="0" u="none" strike="noStrike" dirty="0">
                          <a:solidFill>
                            <a:srgbClr val="000000"/>
                          </a:solidFill>
                          <a:effectLst/>
                          <a:latin typeface="Calibri" panose="020F0502020204030204" pitchFamily="34" charset="0"/>
                        </a:rPr>
                        <a:t>Prêt cohésion sociale et territoriale - catastrophe naturelle</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a:noFill/>
                    </a:lnB>
                  </a:tcPr>
                </a:tc>
                <a:tc>
                  <a:txBody>
                    <a:bodyPr/>
                    <a:lstStyle/>
                    <a:p>
                      <a:pPr algn="ctr" fontAlgn="ctr"/>
                      <a:r>
                        <a:rPr lang="fr-FR" sz="700" b="0" i="0" u="none" strike="noStrike">
                          <a:solidFill>
                            <a:srgbClr val="000000"/>
                          </a:solidFill>
                          <a:effectLst/>
                          <a:latin typeface="Calibri" panose="020F0502020204030204" pitchFamily="34" charset="0"/>
                        </a:rPr>
                        <a:t>0% la première année puis 0,6% (pas de commission d'instruction, remboursement anticipé sans pénalité)</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a:noFill/>
                    </a:lnB>
                  </a:tcPr>
                </a:tc>
                <a:tc>
                  <a:txBody>
                    <a:bodyPr/>
                    <a:lstStyle/>
                    <a:p>
                      <a:pPr algn="ctr" fontAlgn="ctr"/>
                      <a:r>
                        <a:rPr lang="fr-FR" sz="700" b="0" i="0" u="none" strike="noStrike">
                          <a:solidFill>
                            <a:srgbClr val="000000"/>
                          </a:solidFill>
                          <a:effectLst/>
                          <a:latin typeface="Calibri" panose="020F0502020204030204" pitchFamily="34" charset="0"/>
                        </a:rPr>
                        <a:t>25 ans à 60 ans</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a:noFill/>
                    </a:lnB>
                  </a:tcPr>
                </a:tc>
                <a:tc>
                  <a:txBody>
                    <a:bodyPr/>
                    <a:lstStyle/>
                    <a:p>
                      <a:pPr algn="ctr" fontAlgn="ctr"/>
                      <a:r>
                        <a:rPr lang="fr-FR" sz="700" b="0" i="0" u="none" strike="noStrike">
                          <a:solidFill>
                            <a:srgbClr val="000000"/>
                          </a:solidFill>
                          <a:effectLst/>
                          <a:latin typeface="Calibri" panose="020F0502020204030204" pitchFamily="34" charset="0"/>
                        </a:rPr>
                        <a:t>non</a:t>
                      </a:r>
                    </a:p>
                  </a:txBody>
                  <a:tcPr marL="3822" marR="3822" marT="3822" marB="0" anchor="ctr">
                    <a:lnL w="12700" cap="flat" cmpd="sng" algn="ctr">
                      <a:solidFill>
                        <a:srgbClr val="C65911"/>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a:noFill/>
                    </a:lnB>
                  </a:tcPr>
                </a:tc>
                <a:tc>
                  <a:txBody>
                    <a:bodyPr/>
                    <a:lstStyle/>
                    <a:p>
                      <a:pPr algn="ctr" fontAlgn="ctr"/>
                      <a:r>
                        <a:rPr lang="fr-FR" sz="700" b="0" i="0" u="none" strike="noStrike" dirty="0">
                          <a:solidFill>
                            <a:srgbClr val="000000"/>
                          </a:solidFill>
                          <a:effectLst/>
                          <a:latin typeface="Calibri" panose="020F0502020204030204" pitchFamily="34" charset="0"/>
                        </a:rPr>
                        <a:t>non</a:t>
                      </a:r>
                    </a:p>
                  </a:txBody>
                  <a:tcPr marL="3822" marR="3822" marT="3822" marB="0" anchor="ctr">
                    <a:lnL w="12700" cap="flat" cmpd="sng" algn="ctr">
                      <a:solidFill>
                        <a:srgbClr val="C65911"/>
                      </a:solidFill>
                      <a:prstDash val="solid"/>
                      <a:round/>
                      <a:headEnd type="none" w="med" len="med"/>
                      <a:tailEnd type="none" w="med" len="med"/>
                    </a:lnL>
                    <a:lnR>
                      <a:noFill/>
                    </a:lnR>
                    <a:lnT w="12700" cap="flat" cmpd="sng" algn="ctr">
                      <a:solidFill>
                        <a:srgbClr val="C65911"/>
                      </a:solidFill>
                      <a:prstDash val="solid"/>
                      <a:round/>
                      <a:headEnd type="none" w="med" len="med"/>
                      <a:tailEnd type="none" w="med" len="med"/>
                    </a:lnT>
                    <a:lnB>
                      <a:noFill/>
                    </a:lnB>
                  </a:tcPr>
                </a:tc>
                <a:extLst>
                  <a:ext uri="{0D108BD9-81ED-4DB2-BD59-A6C34878D82A}">
                    <a16:rowId xmlns:a16="http://schemas.microsoft.com/office/drawing/2014/main" val="4215296512"/>
                  </a:ext>
                </a:extLst>
              </a:tr>
            </a:tbl>
          </a:graphicData>
        </a:graphic>
      </p:graphicFrame>
    </p:spTree>
    <p:extLst>
      <p:ext uri="{BB962C8B-B14F-4D97-AF65-F5344CB8AC3E}">
        <p14:creationId xmlns:p14="http://schemas.microsoft.com/office/powerpoint/2010/main" val="374720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B8819D-B1B4-3002-5A55-57FA87819B3C}"/>
              </a:ext>
            </a:extLst>
          </p:cNvPr>
          <p:cNvSpPr>
            <a:spLocks noGrp="1"/>
          </p:cNvSpPr>
          <p:nvPr>
            <p:ph type="ctrTitle"/>
          </p:nvPr>
        </p:nvSpPr>
        <p:spPr/>
        <p:txBody>
          <a:bodyPr/>
          <a:lstStyle/>
          <a:p>
            <a:r>
              <a:rPr lang="fr-FR" dirty="0"/>
              <a:t>Eau</a:t>
            </a:r>
          </a:p>
        </p:txBody>
      </p:sp>
    </p:spTree>
    <p:extLst>
      <p:ext uri="{BB962C8B-B14F-4D97-AF65-F5344CB8AC3E}">
        <p14:creationId xmlns:p14="http://schemas.microsoft.com/office/powerpoint/2010/main" val="3349755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8641E4A-F48D-088F-CF38-C02E055046DA}"/>
              </a:ext>
            </a:extLst>
          </p:cNvPr>
          <p:cNvSpPr>
            <a:spLocks noGrp="1"/>
          </p:cNvSpPr>
          <p:nvPr>
            <p:ph type="sldNum" sz="quarter" idx="12"/>
          </p:nvPr>
        </p:nvSpPr>
        <p:spPr/>
        <p:txBody>
          <a:bodyPr/>
          <a:lstStyle/>
          <a:p>
            <a:fld id="{FF67EF60-D3B0-409C-88CD-C39F952AE724}" type="slidenum">
              <a:rPr lang="fr-FR" smtClean="0"/>
              <a:t>7</a:t>
            </a:fld>
            <a:endParaRPr lang="fr-FR"/>
          </a:p>
        </p:txBody>
      </p:sp>
      <p:sp>
        <p:nvSpPr>
          <p:cNvPr id="7" name="Titre 4">
            <a:extLst>
              <a:ext uri="{FF2B5EF4-FFF2-40B4-BE49-F238E27FC236}">
                <a16:creationId xmlns:a16="http://schemas.microsoft.com/office/drawing/2014/main" id="{279DFEC9-ACA9-76A0-8B06-8AC003FC7E24}"/>
              </a:ext>
            </a:extLst>
          </p:cNvPr>
          <p:cNvSpPr txBox="1">
            <a:spLocks/>
          </p:cNvSpPr>
          <p:nvPr/>
        </p:nvSpPr>
        <p:spPr>
          <a:xfrm>
            <a:off x="731859" y="250596"/>
            <a:ext cx="9748904" cy="468000"/>
          </a:xfrm>
          <a:prstGeom prst="rect">
            <a:avLst/>
          </a:prstGeom>
        </p:spPr>
        <p:txBody>
          <a:bodyPr lIns="91440" tIns="45720" rIns="91440" bIns="45720" anchor="t">
            <a:noAutofit/>
          </a:bodyPr>
          <a:lstStyle>
            <a:lvl1pPr algn="l" defTabSz="958474" rtl="0" eaLnBrk="1" latinLnBrk="0" hangingPunct="1">
              <a:lnSpc>
                <a:spcPct val="90000"/>
              </a:lnSpc>
              <a:spcBef>
                <a:spcPct val="0"/>
              </a:spcBef>
              <a:buNone/>
              <a:defRPr sz="3000" b="1" kern="1200">
                <a:solidFill>
                  <a:schemeClr val="tx1"/>
                </a:solidFill>
                <a:latin typeface="+mj-lt"/>
                <a:ea typeface="+mj-ea"/>
                <a:cs typeface="+mj-cs"/>
              </a:defRPr>
            </a:lvl1pPr>
          </a:lstStyle>
          <a:p>
            <a:r>
              <a:rPr lang="fr-FR" sz="2800" dirty="0"/>
              <a:t>Transformation écologique : eau</a:t>
            </a:r>
            <a:endParaRPr lang="fr-FR" sz="2800" dirty="0">
              <a:cs typeface="Arial"/>
            </a:endParaRPr>
          </a:p>
        </p:txBody>
      </p:sp>
      <p:sp>
        <p:nvSpPr>
          <p:cNvPr id="9" name="Rectangle: Rounded Corners 4">
            <a:extLst>
              <a:ext uri="{FF2B5EF4-FFF2-40B4-BE49-F238E27FC236}">
                <a16:creationId xmlns:a16="http://schemas.microsoft.com/office/drawing/2014/main" id="{FC8F4082-BB62-54FF-D39A-CF8AA36FCB0B}"/>
              </a:ext>
            </a:extLst>
          </p:cNvPr>
          <p:cNvSpPr/>
          <p:nvPr/>
        </p:nvSpPr>
        <p:spPr>
          <a:xfrm>
            <a:off x="633638" y="1161206"/>
            <a:ext cx="9571941" cy="1186428"/>
          </a:xfrm>
          <a:prstGeom prst="roundRect">
            <a:avLst>
              <a:gd name="adj" fmla="val 9836"/>
            </a:avLst>
          </a:prstGeom>
          <a:solidFill>
            <a:schemeClr val="bg2"/>
          </a:solidFill>
          <a:ln w="12700" cap="flat">
            <a:noFill/>
            <a:miter lim="400000"/>
          </a:ln>
          <a:effectLst>
            <a:outerShdw blurRad="444500" dist="25400" dir="5400000" sx="96000" sy="96000" rotWithShape="0">
              <a:schemeClr val="tx2">
                <a:lumMod val="60000"/>
                <a:lumOff val="40000"/>
                <a:alpha val="30000"/>
              </a:schemeClr>
            </a:outerShdw>
          </a:effectLst>
        </p:spPr>
        <p:txBody>
          <a:bodyPr wrap="square" lIns="0" tIns="0" rIns="0" bIns="0" numCol="1"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MY" sz="14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Arial"/>
            </a:endParaRPr>
          </a:p>
        </p:txBody>
      </p:sp>
      <p:grpSp>
        <p:nvGrpSpPr>
          <p:cNvPr id="10" name="Group 114">
            <a:extLst>
              <a:ext uri="{FF2B5EF4-FFF2-40B4-BE49-F238E27FC236}">
                <a16:creationId xmlns:a16="http://schemas.microsoft.com/office/drawing/2014/main" id="{0B8FF7D1-A811-E24F-404D-08FDEBE78B05}"/>
              </a:ext>
            </a:extLst>
          </p:cNvPr>
          <p:cNvGrpSpPr/>
          <p:nvPr/>
        </p:nvGrpSpPr>
        <p:grpSpPr>
          <a:xfrm>
            <a:off x="341533" y="803641"/>
            <a:ext cx="796629" cy="804202"/>
            <a:chOff x="5896593" y="1373659"/>
            <a:chExt cx="992264" cy="989776"/>
          </a:xfrm>
        </p:grpSpPr>
        <p:grpSp>
          <p:nvGrpSpPr>
            <p:cNvPr id="11" name="Group 116">
              <a:extLst>
                <a:ext uri="{FF2B5EF4-FFF2-40B4-BE49-F238E27FC236}">
                  <a16:creationId xmlns:a16="http://schemas.microsoft.com/office/drawing/2014/main" id="{22E5A5FA-06E4-4D8A-C102-C63C43D079FD}"/>
                </a:ext>
              </a:extLst>
            </p:cNvPr>
            <p:cNvGrpSpPr/>
            <p:nvPr/>
          </p:nvGrpSpPr>
          <p:grpSpPr>
            <a:xfrm>
              <a:off x="5896593" y="1373659"/>
              <a:ext cx="992264" cy="989776"/>
              <a:chOff x="5896593" y="1373659"/>
              <a:chExt cx="992264" cy="989776"/>
            </a:xfrm>
          </p:grpSpPr>
          <p:sp>
            <p:nvSpPr>
              <p:cNvPr id="16" name="Circle">
                <a:extLst>
                  <a:ext uri="{FF2B5EF4-FFF2-40B4-BE49-F238E27FC236}">
                    <a16:creationId xmlns:a16="http://schemas.microsoft.com/office/drawing/2014/main" id="{4DAD4D2A-2C7F-4D04-4F42-4DD3A1E4CBAF}"/>
                  </a:ext>
                </a:extLst>
              </p:cNvPr>
              <p:cNvSpPr/>
              <p:nvPr/>
            </p:nvSpPr>
            <p:spPr>
              <a:xfrm>
                <a:off x="5896593" y="1373659"/>
                <a:ext cx="989777" cy="989776"/>
              </a:xfrm>
              <a:prstGeom prst="ellipse">
                <a:avLst/>
              </a:prstGeom>
              <a:noFill/>
              <a:ln w="9525" cap="flat">
                <a:solidFill>
                  <a:srgbClr val="0070C0"/>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17" name="Circle">
                <a:extLst>
                  <a:ext uri="{FF2B5EF4-FFF2-40B4-BE49-F238E27FC236}">
                    <a16:creationId xmlns:a16="http://schemas.microsoft.com/office/drawing/2014/main" id="{ED09AFB6-9DC5-BA3E-0F02-E6988CE6FF6F}"/>
                  </a:ext>
                </a:extLst>
              </p:cNvPr>
              <p:cNvSpPr/>
              <p:nvPr/>
            </p:nvSpPr>
            <p:spPr>
              <a:xfrm>
                <a:off x="6797336" y="2022499"/>
                <a:ext cx="91521" cy="91521"/>
              </a:xfrm>
              <a:prstGeom prst="ellipse">
                <a:avLst/>
              </a:prstGeom>
              <a:solidFill>
                <a:schemeClr val="accent5">
                  <a:lumMod val="20000"/>
                  <a:lumOff val="80000"/>
                </a:schemeClr>
              </a:solidFill>
              <a:ln w="12700" cap="flat">
                <a:solidFill>
                  <a:srgbClr val="0070C0"/>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grpSp>
          <p:nvGrpSpPr>
            <p:cNvPr id="12" name="Group 117">
              <a:extLst>
                <a:ext uri="{FF2B5EF4-FFF2-40B4-BE49-F238E27FC236}">
                  <a16:creationId xmlns:a16="http://schemas.microsoft.com/office/drawing/2014/main" id="{C8984240-92BD-A580-A146-DC28E9CDA4E2}"/>
                </a:ext>
              </a:extLst>
            </p:cNvPr>
            <p:cNvGrpSpPr/>
            <p:nvPr/>
          </p:nvGrpSpPr>
          <p:grpSpPr>
            <a:xfrm>
              <a:off x="5995255" y="1472322"/>
              <a:ext cx="792452" cy="792452"/>
              <a:chOff x="6031797" y="1508863"/>
              <a:chExt cx="719368" cy="719369"/>
            </a:xfrm>
          </p:grpSpPr>
          <p:sp>
            <p:nvSpPr>
              <p:cNvPr id="14" name="Circle">
                <a:extLst>
                  <a:ext uri="{FF2B5EF4-FFF2-40B4-BE49-F238E27FC236}">
                    <a16:creationId xmlns:a16="http://schemas.microsoft.com/office/drawing/2014/main" id="{F7784A40-A3FC-6DD1-39F5-B3930178CDA9}"/>
                  </a:ext>
                </a:extLst>
              </p:cNvPr>
              <p:cNvSpPr/>
              <p:nvPr/>
            </p:nvSpPr>
            <p:spPr>
              <a:xfrm>
                <a:off x="6031797" y="1508863"/>
                <a:ext cx="719368" cy="719369"/>
              </a:xfrm>
              <a:prstGeom prst="ellipse">
                <a:avLst/>
              </a:prstGeom>
              <a:noFill/>
              <a:ln w="6350" cap="flat">
                <a:solidFill>
                  <a:srgbClr val="0070C0"/>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15" name="Circle">
                <a:extLst>
                  <a:ext uri="{FF2B5EF4-FFF2-40B4-BE49-F238E27FC236}">
                    <a16:creationId xmlns:a16="http://schemas.microsoft.com/office/drawing/2014/main" id="{E2F90401-BFB6-587E-4413-815324F5D62B}"/>
                  </a:ext>
                </a:extLst>
              </p:cNvPr>
              <p:cNvSpPr/>
              <p:nvPr/>
            </p:nvSpPr>
            <p:spPr>
              <a:xfrm>
                <a:off x="6131384" y="1574589"/>
                <a:ext cx="45879" cy="45879"/>
              </a:xfrm>
              <a:prstGeom prst="ellipse">
                <a:avLst/>
              </a:prstGeom>
              <a:solidFill>
                <a:schemeClr val="accent1">
                  <a:lumMod val="20000"/>
                  <a:lumOff val="80000"/>
                </a:schemeClr>
              </a:solidFill>
              <a:ln w="12700" cap="flat">
                <a:solidFill>
                  <a:srgbClr val="0070C0"/>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13" name="Circle">
              <a:extLst>
                <a:ext uri="{FF2B5EF4-FFF2-40B4-BE49-F238E27FC236}">
                  <a16:creationId xmlns:a16="http://schemas.microsoft.com/office/drawing/2014/main" id="{C6304971-F3E5-51D4-7463-AA92AAC15F32}"/>
                </a:ext>
              </a:extLst>
            </p:cNvPr>
            <p:cNvSpPr/>
            <p:nvPr/>
          </p:nvSpPr>
          <p:spPr>
            <a:xfrm>
              <a:off x="6101022" y="1578090"/>
              <a:ext cx="580916" cy="580916"/>
            </a:xfrm>
            <a:prstGeom prst="ellipse">
              <a:avLst/>
            </a:prstGeom>
            <a:solidFill>
              <a:schemeClr val="bg1"/>
            </a:solidFill>
            <a:ln w="12700" cap="flat">
              <a:solidFill>
                <a:srgbClr val="0070C0"/>
              </a:solidFill>
              <a:miter lim="400000"/>
            </a:ln>
            <a:effectLst>
              <a:outerShdw blurRad="266700" sx="102000" sy="102000" algn="ctr" rotWithShape="0">
                <a:schemeClr val="tx2">
                  <a:lumMod val="60000"/>
                  <a:lumOff val="40000"/>
                  <a:alpha val="25000"/>
                </a:schemeClr>
              </a:outerShdw>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18" name="ZoneTexte 17">
            <a:extLst>
              <a:ext uri="{FF2B5EF4-FFF2-40B4-BE49-F238E27FC236}">
                <a16:creationId xmlns:a16="http://schemas.microsoft.com/office/drawing/2014/main" id="{27ACA698-7D74-F4A8-6134-EA1FC924F66E}"/>
              </a:ext>
            </a:extLst>
          </p:cNvPr>
          <p:cNvSpPr txBox="1"/>
          <p:nvPr/>
        </p:nvSpPr>
        <p:spPr>
          <a:xfrm>
            <a:off x="4635688" y="925306"/>
            <a:ext cx="881623" cy="307777"/>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b="1" dirty="0">
                <a:solidFill>
                  <a:schemeClr val="accent6"/>
                </a:solidFill>
                <a:cs typeface="Arial"/>
              </a:rPr>
              <a:t>Objectif</a:t>
            </a:r>
            <a:endParaRPr lang="fr-FR" dirty="0">
              <a:solidFill>
                <a:schemeClr val="accent6"/>
              </a:solidFill>
              <a:cs typeface="Arial"/>
            </a:endParaRPr>
          </a:p>
        </p:txBody>
      </p:sp>
      <p:sp>
        <p:nvSpPr>
          <p:cNvPr id="19" name="Rectangle: Rounded Corners 4">
            <a:extLst>
              <a:ext uri="{FF2B5EF4-FFF2-40B4-BE49-F238E27FC236}">
                <a16:creationId xmlns:a16="http://schemas.microsoft.com/office/drawing/2014/main" id="{3E407AD9-F8A3-58F2-8594-1ECE556AE0B9}"/>
              </a:ext>
            </a:extLst>
          </p:cNvPr>
          <p:cNvSpPr/>
          <p:nvPr/>
        </p:nvSpPr>
        <p:spPr>
          <a:xfrm>
            <a:off x="236653" y="3118234"/>
            <a:ext cx="3984361" cy="3046988"/>
          </a:xfrm>
          <a:prstGeom prst="roundRect">
            <a:avLst>
              <a:gd name="adj" fmla="val 9836"/>
            </a:avLst>
          </a:prstGeom>
          <a:solidFill>
            <a:schemeClr val="bg2"/>
          </a:solidFill>
          <a:ln w="12700" cap="flat">
            <a:noFill/>
            <a:miter lim="400000"/>
          </a:ln>
          <a:effectLst>
            <a:outerShdw blurRad="444500" dist="25400" dir="5400000" sx="96000" sy="96000" rotWithShape="0">
              <a:schemeClr val="tx2">
                <a:lumMod val="60000"/>
                <a:lumOff val="40000"/>
                <a:alpha val="30000"/>
              </a:schemeClr>
            </a:outerShdw>
          </a:effectLst>
        </p:spPr>
        <p:txBody>
          <a:bodyPr wrap="square" lIns="0" tIns="0" rIns="0" bIns="0" numCol="1"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MY" sz="14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Arial"/>
            </a:endParaRPr>
          </a:p>
        </p:txBody>
      </p:sp>
      <p:grpSp>
        <p:nvGrpSpPr>
          <p:cNvPr id="20" name="Group 114">
            <a:extLst>
              <a:ext uri="{FF2B5EF4-FFF2-40B4-BE49-F238E27FC236}">
                <a16:creationId xmlns:a16="http://schemas.microsoft.com/office/drawing/2014/main" id="{6ACF6BC3-3B01-55C3-7944-CEAA92B41BF0}"/>
              </a:ext>
            </a:extLst>
          </p:cNvPr>
          <p:cNvGrpSpPr/>
          <p:nvPr/>
        </p:nvGrpSpPr>
        <p:grpSpPr>
          <a:xfrm>
            <a:off x="110364" y="2735157"/>
            <a:ext cx="796629" cy="804202"/>
            <a:chOff x="5896593" y="1373659"/>
            <a:chExt cx="992264" cy="989776"/>
          </a:xfrm>
        </p:grpSpPr>
        <p:grpSp>
          <p:nvGrpSpPr>
            <p:cNvPr id="21" name="Group 116">
              <a:extLst>
                <a:ext uri="{FF2B5EF4-FFF2-40B4-BE49-F238E27FC236}">
                  <a16:creationId xmlns:a16="http://schemas.microsoft.com/office/drawing/2014/main" id="{30DE4082-19F3-8104-6134-76E8A16909D0}"/>
                </a:ext>
              </a:extLst>
            </p:cNvPr>
            <p:cNvGrpSpPr/>
            <p:nvPr/>
          </p:nvGrpSpPr>
          <p:grpSpPr>
            <a:xfrm>
              <a:off x="5896593" y="1373659"/>
              <a:ext cx="992264" cy="989776"/>
              <a:chOff x="5896593" y="1373659"/>
              <a:chExt cx="992264" cy="989776"/>
            </a:xfrm>
          </p:grpSpPr>
          <p:sp>
            <p:nvSpPr>
              <p:cNvPr id="26" name="Circle">
                <a:extLst>
                  <a:ext uri="{FF2B5EF4-FFF2-40B4-BE49-F238E27FC236}">
                    <a16:creationId xmlns:a16="http://schemas.microsoft.com/office/drawing/2014/main" id="{8EA3BA9E-7C41-7EF9-111D-67FD58F20728}"/>
                  </a:ext>
                </a:extLst>
              </p:cNvPr>
              <p:cNvSpPr/>
              <p:nvPr/>
            </p:nvSpPr>
            <p:spPr>
              <a:xfrm>
                <a:off x="5896593" y="1373659"/>
                <a:ext cx="989777" cy="989776"/>
              </a:xfrm>
              <a:prstGeom prst="ellipse">
                <a:avLst/>
              </a:prstGeom>
              <a:noFill/>
              <a:ln w="9525" cap="flat">
                <a:solidFill>
                  <a:srgbClr val="0070C0"/>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27" name="Circle">
                <a:extLst>
                  <a:ext uri="{FF2B5EF4-FFF2-40B4-BE49-F238E27FC236}">
                    <a16:creationId xmlns:a16="http://schemas.microsoft.com/office/drawing/2014/main" id="{0A7A7F1C-707C-1DBE-E851-FCB41FBC10D7}"/>
                  </a:ext>
                </a:extLst>
              </p:cNvPr>
              <p:cNvSpPr/>
              <p:nvPr/>
            </p:nvSpPr>
            <p:spPr>
              <a:xfrm>
                <a:off x="6797336" y="2022499"/>
                <a:ext cx="91521" cy="91521"/>
              </a:xfrm>
              <a:prstGeom prst="ellipse">
                <a:avLst/>
              </a:prstGeom>
              <a:solidFill>
                <a:schemeClr val="accent5">
                  <a:lumMod val="20000"/>
                  <a:lumOff val="80000"/>
                </a:schemeClr>
              </a:solidFill>
              <a:ln w="12700" cap="flat">
                <a:solidFill>
                  <a:srgbClr val="0070C0"/>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grpSp>
          <p:nvGrpSpPr>
            <p:cNvPr id="22" name="Group 117">
              <a:extLst>
                <a:ext uri="{FF2B5EF4-FFF2-40B4-BE49-F238E27FC236}">
                  <a16:creationId xmlns:a16="http://schemas.microsoft.com/office/drawing/2014/main" id="{E5F7AFD0-C740-C7BB-4454-B4EA750EED1C}"/>
                </a:ext>
              </a:extLst>
            </p:cNvPr>
            <p:cNvGrpSpPr/>
            <p:nvPr/>
          </p:nvGrpSpPr>
          <p:grpSpPr>
            <a:xfrm>
              <a:off x="5995255" y="1472322"/>
              <a:ext cx="792452" cy="792452"/>
              <a:chOff x="6031797" y="1508863"/>
              <a:chExt cx="719368" cy="719369"/>
            </a:xfrm>
          </p:grpSpPr>
          <p:sp>
            <p:nvSpPr>
              <p:cNvPr id="24" name="Circle">
                <a:extLst>
                  <a:ext uri="{FF2B5EF4-FFF2-40B4-BE49-F238E27FC236}">
                    <a16:creationId xmlns:a16="http://schemas.microsoft.com/office/drawing/2014/main" id="{A200917F-9D88-1B5D-E288-A21D92E29402}"/>
                  </a:ext>
                </a:extLst>
              </p:cNvPr>
              <p:cNvSpPr/>
              <p:nvPr/>
            </p:nvSpPr>
            <p:spPr>
              <a:xfrm>
                <a:off x="6031797" y="1508863"/>
                <a:ext cx="719368" cy="719369"/>
              </a:xfrm>
              <a:prstGeom prst="ellipse">
                <a:avLst/>
              </a:prstGeom>
              <a:noFill/>
              <a:ln w="6350" cap="flat">
                <a:solidFill>
                  <a:srgbClr val="0070C0"/>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25" name="Circle">
                <a:extLst>
                  <a:ext uri="{FF2B5EF4-FFF2-40B4-BE49-F238E27FC236}">
                    <a16:creationId xmlns:a16="http://schemas.microsoft.com/office/drawing/2014/main" id="{F1C7DA87-1678-323C-BD3A-F41C7AD286DD}"/>
                  </a:ext>
                </a:extLst>
              </p:cNvPr>
              <p:cNvSpPr/>
              <p:nvPr/>
            </p:nvSpPr>
            <p:spPr>
              <a:xfrm>
                <a:off x="6131384" y="1574589"/>
                <a:ext cx="45879" cy="45879"/>
              </a:xfrm>
              <a:prstGeom prst="ellipse">
                <a:avLst/>
              </a:prstGeom>
              <a:solidFill>
                <a:schemeClr val="accent1">
                  <a:lumMod val="20000"/>
                  <a:lumOff val="80000"/>
                </a:schemeClr>
              </a:solidFill>
              <a:ln w="12700" cap="flat">
                <a:solidFill>
                  <a:srgbClr val="0070C0"/>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23" name="Circle">
              <a:extLst>
                <a:ext uri="{FF2B5EF4-FFF2-40B4-BE49-F238E27FC236}">
                  <a16:creationId xmlns:a16="http://schemas.microsoft.com/office/drawing/2014/main" id="{19894968-047F-1FF7-1F76-E5FC6E4CC337}"/>
                </a:ext>
              </a:extLst>
            </p:cNvPr>
            <p:cNvSpPr/>
            <p:nvPr/>
          </p:nvSpPr>
          <p:spPr>
            <a:xfrm>
              <a:off x="6101022" y="1578090"/>
              <a:ext cx="580916" cy="580916"/>
            </a:xfrm>
            <a:prstGeom prst="ellipse">
              <a:avLst/>
            </a:prstGeom>
            <a:solidFill>
              <a:schemeClr val="bg1"/>
            </a:solidFill>
            <a:ln w="12700" cap="flat">
              <a:solidFill>
                <a:srgbClr val="0070C0"/>
              </a:solidFill>
              <a:miter lim="400000"/>
            </a:ln>
            <a:effectLst>
              <a:outerShdw blurRad="266700" sx="102000" sy="102000" algn="ctr" rotWithShape="0">
                <a:schemeClr val="tx2">
                  <a:lumMod val="60000"/>
                  <a:lumOff val="40000"/>
                  <a:alpha val="25000"/>
                </a:schemeClr>
              </a:outerShdw>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28" name="Rectangle: Rounded Corners 4">
            <a:extLst>
              <a:ext uri="{FF2B5EF4-FFF2-40B4-BE49-F238E27FC236}">
                <a16:creationId xmlns:a16="http://schemas.microsoft.com/office/drawing/2014/main" id="{7262F5AE-1C81-468D-6F45-C9C4CA278BD5}"/>
              </a:ext>
            </a:extLst>
          </p:cNvPr>
          <p:cNvSpPr/>
          <p:nvPr/>
        </p:nvSpPr>
        <p:spPr>
          <a:xfrm>
            <a:off x="4346395" y="3118780"/>
            <a:ext cx="4040658" cy="3046988"/>
          </a:xfrm>
          <a:prstGeom prst="roundRect">
            <a:avLst>
              <a:gd name="adj" fmla="val 9836"/>
            </a:avLst>
          </a:prstGeom>
          <a:solidFill>
            <a:schemeClr val="bg2"/>
          </a:solidFill>
          <a:ln w="12700" cap="flat">
            <a:noFill/>
            <a:miter lim="400000"/>
          </a:ln>
          <a:effectLst>
            <a:outerShdw blurRad="444500" dist="25400" dir="5400000" sx="96000" sy="96000" rotWithShape="0">
              <a:schemeClr val="tx2">
                <a:lumMod val="60000"/>
                <a:lumOff val="40000"/>
                <a:alpha val="30000"/>
              </a:schemeClr>
            </a:outerShdw>
          </a:effectLst>
        </p:spPr>
        <p:txBody>
          <a:bodyPr wrap="square" lIns="0" tIns="0" rIns="0" bIns="0" numCol="1"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MY" sz="14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Arial"/>
            </a:endParaRPr>
          </a:p>
        </p:txBody>
      </p:sp>
      <p:sp>
        <p:nvSpPr>
          <p:cNvPr id="29" name="ZoneTexte 28">
            <a:extLst>
              <a:ext uri="{FF2B5EF4-FFF2-40B4-BE49-F238E27FC236}">
                <a16:creationId xmlns:a16="http://schemas.microsoft.com/office/drawing/2014/main" id="{95191858-3436-6445-A5EA-C2C3C4B6F223}"/>
              </a:ext>
            </a:extLst>
          </p:cNvPr>
          <p:cNvSpPr txBox="1"/>
          <p:nvPr/>
        </p:nvSpPr>
        <p:spPr>
          <a:xfrm>
            <a:off x="1684594" y="2931880"/>
            <a:ext cx="1150147" cy="307777"/>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b="1" dirty="0">
                <a:solidFill>
                  <a:schemeClr val="accent6"/>
                </a:solidFill>
                <a:cs typeface="Arial"/>
              </a:rPr>
              <a:t>Ingénierie</a:t>
            </a:r>
          </a:p>
        </p:txBody>
      </p:sp>
      <p:grpSp>
        <p:nvGrpSpPr>
          <p:cNvPr id="30" name="Group 114">
            <a:extLst>
              <a:ext uri="{FF2B5EF4-FFF2-40B4-BE49-F238E27FC236}">
                <a16:creationId xmlns:a16="http://schemas.microsoft.com/office/drawing/2014/main" id="{AAF331FD-C94B-8EA0-44A3-A9692A624CD0}"/>
              </a:ext>
            </a:extLst>
          </p:cNvPr>
          <p:cNvGrpSpPr/>
          <p:nvPr/>
        </p:nvGrpSpPr>
        <p:grpSpPr>
          <a:xfrm>
            <a:off x="4231905" y="2751823"/>
            <a:ext cx="796629" cy="804202"/>
            <a:chOff x="5896593" y="1373659"/>
            <a:chExt cx="992264" cy="989776"/>
          </a:xfrm>
        </p:grpSpPr>
        <p:grpSp>
          <p:nvGrpSpPr>
            <p:cNvPr id="31" name="Group 116">
              <a:extLst>
                <a:ext uri="{FF2B5EF4-FFF2-40B4-BE49-F238E27FC236}">
                  <a16:creationId xmlns:a16="http://schemas.microsoft.com/office/drawing/2014/main" id="{11A4B999-5F57-121C-4DF1-4878E962C872}"/>
                </a:ext>
              </a:extLst>
            </p:cNvPr>
            <p:cNvGrpSpPr/>
            <p:nvPr/>
          </p:nvGrpSpPr>
          <p:grpSpPr>
            <a:xfrm>
              <a:off x="5896593" y="1373659"/>
              <a:ext cx="992264" cy="989776"/>
              <a:chOff x="5896593" y="1373659"/>
              <a:chExt cx="992264" cy="989776"/>
            </a:xfrm>
          </p:grpSpPr>
          <p:sp>
            <p:nvSpPr>
              <p:cNvPr id="36" name="Circle">
                <a:extLst>
                  <a:ext uri="{FF2B5EF4-FFF2-40B4-BE49-F238E27FC236}">
                    <a16:creationId xmlns:a16="http://schemas.microsoft.com/office/drawing/2014/main" id="{663E6C75-292F-C638-F1E9-CC3FA385EE87}"/>
                  </a:ext>
                </a:extLst>
              </p:cNvPr>
              <p:cNvSpPr/>
              <p:nvPr/>
            </p:nvSpPr>
            <p:spPr>
              <a:xfrm>
                <a:off x="5896593" y="1373659"/>
                <a:ext cx="989777" cy="989776"/>
              </a:xfrm>
              <a:prstGeom prst="ellipse">
                <a:avLst/>
              </a:prstGeom>
              <a:noFill/>
              <a:ln w="9525" cap="flat">
                <a:solidFill>
                  <a:srgbClr val="0070C0"/>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37" name="Circle">
                <a:extLst>
                  <a:ext uri="{FF2B5EF4-FFF2-40B4-BE49-F238E27FC236}">
                    <a16:creationId xmlns:a16="http://schemas.microsoft.com/office/drawing/2014/main" id="{B33B1C15-EEC1-EB6C-40C5-236DD15D266A}"/>
                  </a:ext>
                </a:extLst>
              </p:cNvPr>
              <p:cNvSpPr/>
              <p:nvPr/>
            </p:nvSpPr>
            <p:spPr>
              <a:xfrm>
                <a:off x="6797336" y="2022499"/>
                <a:ext cx="91521" cy="91521"/>
              </a:xfrm>
              <a:prstGeom prst="ellipse">
                <a:avLst/>
              </a:prstGeom>
              <a:solidFill>
                <a:schemeClr val="accent5">
                  <a:lumMod val="20000"/>
                  <a:lumOff val="80000"/>
                </a:schemeClr>
              </a:solidFill>
              <a:ln w="12700" cap="flat">
                <a:solidFill>
                  <a:srgbClr val="0070C0"/>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grpSp>
          <p:nvGrpSpPr>
            <p:cNvPr id="32" name="Group 117">
              <a:extLst>
                <a:ext uri="{FF2B5EF4-FFF2-40B4-BE49-F238E27FC236}">
                  <a16:creationId xmlns:a16="http://schemas.microsoft.com/office/drawing/2014/main" id="{6B66AC3A-4685-54A5-FA80-DAB564D4D1E2}"/>
                </a:ext>
              </a:extLst>
            </p:cNvPr>
            <p:cNvGrpSpPr/>
            <p:nvPr/>
          </p:nvGrpSpPr>
          <p:grpSpPr>
            <a:xfrm>
              <a:off x="5995255" y="1472322"/>
              <a:ext cx="792452" cy="792452"/>
              <a:chOff x="6031797" y="1508863"/>
              <a:chExt cx="719368" cy="719369"/>
            </a:xfrm>
          </p:grpSpPr>
          <p:sp>
            <p:nvSpPr>
              <p:cNvPr id="34" name="Circle">
                <a:extLst>
                  <a:ext uri="{FF2B5EF4-FFF2-40B4-BE49-F238E27FC236}">
                    <a16:creationId xmlns:a16="http://schemas.microsoft.com/office/drawing/2014/main" id="{4E64B8B4-61DF-274C-A1B7-F3142B09D57A}"/>
                  </a:ext>
                </a:extLst>
              </p:cNvPr>
              <p:cNvSpPr/>
              <p:nvPr/>
            </p:nvSpPr>
            <p:spPr>
              <a:xfrm>
                <a:off x="6031797" y="1508863"/>
                <a:ext cx="719368" cy="719369"/>
              </a:xfrm>
              <a:prstGeom prst="ellipse">
                <a:avLst/>
              </a:prstGeom>
              <a:noFill/>
              <a:ln w="6350" cap="flat">
                <a:solidFill>
                  <a:srgbClr val="0070C0"/>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35" name="Circle">
                <a:extLst>
                  <a:ext uri="{FF2B5EF4-FFF2-40B4-BE49-F238E27FC236}">
                    <a16:creationId xmlns:a16="http://schemas.microsoft.com/office/drawing/2014/main" id="{617F4E70-2293-4FDD-36B9-51DF5DC6CEA0}"/>
                  </a:ext>
                </a:extLst>
              </p:cNvPr>
              <p:cNvSpPr/>
              <p:nvPr/>
            </p:nvSpPr>
            <p:spPr>
              <a:xfrm>
                <a:off x="6131384" y="1574589"/>
                <a:ext cx="45879" cy="45879"/>
              </a:xfrm>
              <a:prstGeom prst="ellipse">
                <a:avLst/>
              </a:prstGeom>
              <a:solidFill>
                <a:schemeClr val="accent1">
                  <a:lumMod val="20000"/>
                  <a:lumOff val="80000"/>
                </a:schemeClr>
              </a:solidFill>
              <a:ln w="12700" cap="flat">
                <a:solidFill>
                  <a:srgbClr val="0070C0"/>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33" name="Circle">
              <a:extLst>
                <a:ext uri="{FF2B5EF4-FFF2-40B4-BE49-F238E27FC236}">
                  <a16:creationId xmlns:a16="http://schemas.microsoft.com/office/drawing/2014/main" id="{162AA8CE-5196-3571-5DF1-151F1E9AAF12}"/>
                </a:ext>
              </a:extLst>
            </p:cNvPr>
            <p:cNvSpPr/>
            <p:nvPr/>
          </p:nvSpPr>
          <p:spPr>
            <a:xfrm>
              <a:off x="6101022" y="1578090"/>
              <a:ext cx="580916" cy="580916"/>
            </a:xfrm>
            <a:prstGeom prst="ellipse">
              <a:avLst/>
            </a:prstGeom>
            <a:solidFill>
              <a:schemeClr val="bg1"/>
            </a:solidFill>
            <a:ln w="12700" cap="flat">
              <a:solidFill>
                <a:srgbClr val="0070C0"/>
              </a:solidFill>
              <a:miter lim="400000"/>
            </a:ln>
            <a:effectLst>
              <a:outerShdw blurRad="266700" sx="102000" sy="102000" algn="ctr" rotWithShape="0">
                <a:schemeClr val="tx2">
                  <a:lumMod val="60000"/>
                  <a:lumOff val="40000"/>
                  <a:alpha val="25000"/>
                </a:schemeClr>
              </a:outerShdw>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38" name="ZoneTexte 37">
            <a:extLst>
              <a:ext uri="{FF2B5EF4-FFF2-40B4-BE49-F238E27FC236}">
                <a16:creationId xmlns:a16="http://schemas.microsoft.com/office/drawing/2014/main" id="{D3685973-4701-67A2-B798-BE74EC77D17D}"/>
              </a:ext>
            </a:extLst>
          </p:cNvPr>
          <p:cNvSpPr txBox="1"/>
          <p:nvPr/>
        </p:nvSpPr>
        <p:spPr>
          <a:xfrm>
            <a:off x="1260048" y="1304024"/>
            <a:ext cx="8878196" cy="1169551"/>
          </a:xfrm>
          <a:prstGeom prst="rect">
            <a:avLst/>
          </a:prstGeom>
          <a:noFill/>
        </p:spPr>
        <p:txBody>
          <a:bodyPr wrap="square" lIns="91440" tIns="45720" rIns="91440" bIns="45720" anchor="t">
            <a:spAutoFit/>
          </a:bodyPr>
          <a:lstStyle/>
          <a:p>
            <a:r>
              <a:rPr lang="fr-FR" sz="1400" b="1" dirty="0">
                <a:solidFill>
                  <a:schemeClr val="bg1"/>
                </a:solidFill>
                <a:cs typeface="Arial" panose="020B0604020202020204"/>
              </a:rPr>
              <a:t>Accompagnement et financement d’opérations liées au petit cycle et grand cycle de l’eau (assainissement des eaux usées, service d’eau potable, réutilisation des usées, eaux pluviales urbaines, gestion des milieux aquatiques et prévention des inondations et submersions (GEMAPI), irrigation des cultures, restauration des cours d’eau et des milieux humides</a:t>
            </a:r>
          </a:p>
          <a:p>
            <a:endParaRPr lang="fr-FR" sz="1400" b="1" dirty="0">
              <a:solidFill>
                <a:srgbClr val="85746D"/>
              </a:solidFill>
              <a:cs typeface="Arial" panose="020B0604020202020204"/>
            </a:endParaRPr>
          </a:p>
        </p:txBody>
      </p:sp>
      <p:sp>
        <p:nvSpPr>
          <p:cNvPr id="39" name="ZoneTexte 38">
            <a:extLst>
              <a:ext uri="{FF2B5EF4-FFF2-40B4-BE49-F238E27FC236}">
                <a16:creationId xmlns:a16="http://schemas.microsoft.com/office/drawing/2014/main" id="{0C50B80F-D16C-CDA9-883E-567E9BC155A1}"/>
              </a:ext>
            </a:extLst>
          </p:cNvPr>
          <p:cNvSpPr txBox="1"/>
          <p:nvPr/>
        </p:nvSpPr>
        <p:spPr>
          <a:xfrm>
            <a:off x="4438410" y="3810523"/>
            <a:ext cx="3948643" cy="1661993"/>
          </a:xfrm>
          <a:prstGeom prst="rect">
            <a:avLst/>
          </a:prstGeom>
          <a:noFill/>
        </p:spPr>
        <p:txBody>
          <a:bodyPr wrap="square" lIns="91440" tIns="45720" rIns="91440" bIns="45720" anchor="t">
            <a:spAutoFit/>
          </a:bodyPr>
          <a:lstStyle/>
          <a:p>
            <a:r>
              <a:rPr lang="fr-FR" sz="1400" b="1" dirty="0">
                <a:solidFill>
                  <a:schemeClr val="accent2"/>
                </a:solidFill>
                <a:cs typeface="Arial"/>
              </a:rPr>
              <a:t>Aqua prêt: </a:t>
            </a:r>
          </a:p>
          <a:p>
            <a:endParaRPr lang="fr-FR" dirty="0">
              <a:solidFill>
                <a:schemeClr val="accent2"/>
              </a:solidFill>
              <a:cs typeface="Arial"/>
            </a:endParaRPr>
          </a:p>
          <a:p>
            <a:r>
              <a:rPr lang="fr-FR" sz="1400" dirty="0">
                <a:solidFill>
                  <a:schemeClr val="bg1"/>
                </a:solidFill>
                <a:cs typeface="Arial"/>
              </a:rPr>
              <a:t>Sur la thématique de la mobilité.</a:t>
            </a:r>
            <a:endParaRPr lang="fr-FR" dirty="0">
              <a:solidFill>
                <a:schemeClr val="bg1"/>
              </a:solidFill>
              <a:cs typeface="Arial"/>
            </a:endParaRPr>
          </a:p>
          <a:p>
            <a:r>
              <a:rPr lang="fr-FR" sz="1400" dirty="0">
                <a:solidFill>
                  <a:schemeClr val="bg1"/>
                </a:solidFill>
                <a:cs typeface="Arial"/>
              </a:rPr>
              <a:t>Il finance des projets de construction et/ou rénovation d'infrastructures de transport dans le but favoriser le développement des mobilités actives décarbonées ou partagées.</a:t>
            </a:r>
            <a:endParaRPr lang="fr-FR" dirty="0">
              <a:solidFill>
                <a:schemeClr val="bg1"/>
              </a:solidFill>
              <a:cs typeface="Arial"/>
            </a:endParaRPr>
          </a:p>
        </p:txBody>
      </p:sp>
      <p:sp>
        <p:nvSpPr>
          <p:cNvPr id="40" name="ZoneTexte 39">
            <a:extLst>
              <a:ext uri="{FF2B5EF4-FFF2-40B4-BE49-F238E27FC236}">
                <a16:creationId xmlns:a16="http://schemas.microsoft.com/office/drawing/2014/main" id="{12439541-A6FE-323A-371D-18F97D59C3EC}"/>
              </a:ext>
            </a:extLst>
          </p:cNvPr>
          <p:cNvSpPr txBox="1"/>
          <p:nvPr/>
        </p:nvSpPr>
        <p:spPr>
          <a:xfrm>
            <a:off x="348670" y="3565866"/>
            <a:ext cx="3756605" cy="2492990"/>
          </a:xfrm>
          <a:prstGeom prst="rect">
            <a:avLst/>
          </a:prstGeom>
          <a:noFill/>
        </p:spPr>
        <p:txBody>
          <a:bodyPr wrap="square" lIns="91440" tIns="45720" rIns="91440" bIns="45720" anchor="t">
            <a:spAutoFit/>
          </a:bodyPr>
          <a:lstStyle/>
          <a:p>
            <a:pPr>
              <a:spcBef>
                <a:spcPts val="800"/>
              </a:spcBef>
            </a:pPr>
            <a:r>
              <a:rPr lang="fr-FR" sz="1400" b="1" dirty="0">
                <a:solidFill>
                  <a:schemeClr val="accent2"/>
                </a:solidFill>
              </a:rPr>
              <a:t>3 soutiens principaux :</a:t>
            </a:r>
          </a:p>
          <a:p>
            <a:pPr marL="285750" indent="-285750">
              <a:spcBef>
                <a:spcPts val="1200"/>
              </a:spcBef>
              <a:buFont typeface="Courier New" panose="02070309020205020404" pitchFamily="49" charset="0"/>
              <a:buChar char="o"/>
            </a:pPr>
            <a:r>
              <a:rPr lang="fr-FR" sz="1400" b="0" dirty="0">
                <a:solidFill>
                  <a:schemeClr val="bg1"/>
                </a:solidFill>
              </a:rPr>
              <a:t>Elaboration d’un schéma directeur pour une meilleure planification et programmation des études et des investissements </a:t>
            </a:r>
          </a:p>
          <a:p>
            <a:pPr marL="285750" indent="-285750">
              <a:spcBef>
                <a:spcPts val="1200"/>
              </a:spcBef>
              <a:buFont typeface="Courier New" panose="02070309020205020404" pitchFamily="49" charset="0"/>
              <a:buChar char="o"/>
            </a:pPr>
            <a:r>
              <a:rPr lang="fr-FR" sz="1400" b="0" dirty="0">
                <a:solidFill>
                  <a:schemeClr val="bg1"/>
                </a:solidFill>
              </a:rPr>
              <a:t>Appui à la structuration de la gouvernance locale</a:t>
            </a:r>
          </a:p>
          <a:p>
            <a:pPr marL="285750" indent="-285750">
              <a:spcBef>
                <a:spcPts val="1200"/>
              </a:spcBef>
              <a:buFont typeface="Courier New" panose="02070309020205020404" pitchFamily="49" charset="0"/>
              <a:buChar char="o"/>
            </a:pPr>
            <a:r>
              <a:rPr lang="fr-FR" sz="1400" b="0" dirty="0">
                <a:solidFill>
                  <a:schemeClr val="bg1"/>
                </a:solidFill>
              </a:rPr>
              <a:t>Appui à l’opérationnalisation </a:t>
            </a:r>
            <a:br>
              <a:rPr lang="fr-FR" sz="1400" b="0" dirty="0">
                <a:solidFill>
                  <a:schemeClr val="bg1"/>
                </a:solidFill>
              </a:rPr>
            </a:br>
            <a:r>
              <a:rPr lang="fr-FR" sz="1400" b="0" dirty="0">
                <a:solidFill>
                  <a:schemeClr val="bg1"/>
                </a:solidFill>
              </a:rPr>
              <a:t>des projets</a:t>
            </a:r>
          </a:p>
        </p:txBody>
      </p:sp>
      <p:sp>
        <p:nvSpPr>
          <p:cNvPr id="41" name="Rectangle: Rounded Corners 4">
            <a:extLst>
              <a:ext uri="{FF2B5EF4-FFF2-40B4-BE49-F238E27FC236}">
                <a16:creationId xmlns:a16="http://schemas.microsoft.com/office/drawing/2014/main" id="{EA872D65-8519-0BCD-521D-512EFB4674E3}"/>
              </a:ext>
            </a:extLst>
          </p:cNvPr>
          <p:cNvSpPr/>
          <p:nvPr/>
        </p:nvSpPr>
        <p:spPr>
          <a:xfrm>
            <a:off x="8518412" y="3121295"/>
            <a:ext cx="4040658" cy="3046988"/>
          </a:xfrm>
          <a:prstGeom prst="roundRect">
            <a:avLst>
              <a:gd name="adj" fmla="val 9836"/>
            </a:avLst>
          </a:prstGeom>
          <a:solidFill>
            <a:schemeClr val="bg2"/>
          </a:solidFill>
          <a:ln w="12700" cap="flat">
            <a:noFill/>
            <a:miter lim="400000"/>
          </a:ln>
          <a:effectLst>
            <a:outerShdw blurRad="444500" dist="25400" dir="5400000" sx="96000" sy="96000" rotWithShape="0">
              <a:schemeClr val="tx2">
                <a:lumMod val="60000"/>
                <a:lumOff val="40000"/>
                <a:alpha val="30000"/>
              </a:schemeClr>
            </a:outerShdw>
          </a:effectLst>
        </p:spPr>
        <p:txBody>
          <a:bodyPr wrap="square" lIns="0" tIns="0" rIns="0" bIns="0" numCol="1"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MY" sz="14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Arial"/>
            </a:endParaRPr>
          </a:p>
        </p:txBody>
      </p:sp>
      <p:sp>
        <p:nvSpPr>
          <p:cNvPr id="42" name="ZoneTexte 41">
            <a:extLst>
              <a:ext uri="{FF2B5EF4-FFF2-40B4-BE49-F238E27FC236}">
                <a16:creationId xmlns:a16="http://schemas.microsoft.com/office/drawing/2014/main" id="{6B5B0A22-D616-4CC5-E81B-55DD252BC113}"/>
              </a:ext>
            </a:extLst>
          </p:cNvPr>
          <p:cNvSpPr txBox="1"/>
          <p:nvPr/>
        </p:nvSpPr>
        <p:spPr>
          <a:xfrm>
            <a:off x="9830133" y="2893931"/>
            <a:ext cx="1627027" cy="307777"/>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b="1" dirty="0">
                <a:solidFill>
                  <a:schemeClr val="accent6"/>
                </a:solidFill>
                <a:cs typeface="Arial"/>
              </a:rPr>
              <a:t>Investissement</a:t>
            </a:r>
          </a:p>
        </p:txBody>
      </p:sp>
      <p:grpSp>
        <p:nvGrpSpPr>
          <p:cNvPr id="43" name="Group 114">
            <a:extLst>
              <a:ext uri="{FF2B5EF4-FFF2-40B4-BE49-F238E27FC236}">
                <a16:creationId xmlns:a16="http://schemas.microsoft.com/office/drawing/2014/main" id="{4BDA4B1D-6173-68DF-6512-ABCADD759DE5}"/>
              </a:ext>
            </a:extLst>
          </p:cNvPr>
          <p:cNvGrpSpPr/>
          <p:nvPr/>
        </p:nvGrpSpPr>
        <p:grpSpPr>
          <a:xfrm>
            <a:off x="8360678" y="2723620"/>
            <a:ext cx="796629" cy="804202"/>
            <a:chOff x="5896593" y="1373659"/>
            <a:chExt cx="992264" cy="989776"/>
          </a:xfrm>
        </p:grpSpPr>
        <p:grpSp>
          <p:nvGrpSpPr>
            <p:cNvPr id="44" name="Group 116">
              <a:extLst>
                <a:ext uri="{FF2B5EF4-FFF2-40B4-BE49-F238E27FC236}">
                  <a16:creationId xmlns:a16="http://schemas.microsoft.com/office/drawing/2014/main" id="{FCEFC301-AF60-BC0D-0489-1436C2094043}"/>
                </a:ext>
              </a:extLst>
            </p:cNvPr>
            <p:cNvGrpSpPr/>
            <p:nvPr/>
          </p:nvGrpSpPr>
          <p:grpSpPr>
            <a:xfrm>
              <a:off x="5896593" y="1373659"/>
              <a:ext cx="992264" cy="989776"/>
              <a:chOff x="5896593" y="1373659"/>
              <a:chExt cx="992264" cy="989776"/>
            </a:xfrm>
          </p:grpSpPr>
          <p:sp>
            <p:nvSpPr>
              <p:cNvPr id="49" name="Circle">
                <a:extLst>
                  <a:ext uri="{FF2B5EF4-FFF2-40B4-BE49-F238E27FC236}">
                    <a16:creationId xmlns:a16="http://schemas.microsoft.com/office/drawing/2014/main" id="{21600680-B0C0-D3B8-1451-4EB91E5084B1}"/>
                  </a:ext>
                </a:extLst>
              </p:cNvPr>
              <p:cNvSpPr/>
              <p:nvPr/>
            </p:nvSpPr>
            <p:spPr>
              <a:xfrm>
                <a:off x="5896593" y="1373659"/>
                <a:ext cx="989777" cy="989776"/>
              </a:xfrm>
              <a:prstGeom prst="ellipse">
                <a:avLst/>
              </a:prstGeom>
              <a:noFill/>
              <a:ln w="9525" cap="flat">
                <a:solidFill>
                  <a:srgbClr val="0070C0"/>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50" name="Circle">
                <a:extLst>
                  <a:ext uri="{FF2B5EF4-FFF2-40B4-BE49-F238E27FC236}">
                    <a16:creationId xmlns:a16="http://schemas.microsoft.com/office/drawing/2014/main" id="{0BED6486-77BF-FC09-D293-E0EDD95FF43C}"/>
                  </a:ext>
                </a:extLst>
              </p:cNvPr>
              <p:cNvSpPr/>
              <p:nvPr/>
            </p:nvSpPr>
            <p:spPr>
              <a:xfrm>
                <a:off x="6797336" y="2022499"/>
                <a:ext cx="91521" cy="91521"/>
              </a:xfrm>
              <a:prstGeom prst="ellipse">
                <a:avLst/>
              </a:prstGeom>
              <a:solidFill>
                <a:schemeClr val="accent5">
                  <a:lumMod val="20000"/>
                  <a:lumOff val="80000"/>
                </a:schemeClr>
              </a:solidFill>
              <a:ln w="12700" cap="flat">
                <a:solidFill>
                  <a:srgbClr val="0070C0"/>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grpSp>
          <p:nvGrpSpPr>
            <p:cNvPr id="45" name="Group 117">
              <a:extLst>
                <a:ext uri="{FF2B5EF4-FFF2-40B4-BE49-F238E27FC236}">
                  <a16:creationId xmlns:a16="http://schemas.microsoft.com/office/drawing/2014/main" id="{69690C4F-5D15-0BD4-655F-CEB587C3FC41}"/>
                </a:ext>
              </a:extLst>
            </p:cNvPr>
            <p:cNvGrpSpPr/>
            <p:nvPr/>
          </p:nvGrpSpPr>
          <p:grpSpPr>
            <a:xfrm>
              <a:off x="5995255" y="1472322"/>
              <a:ext cx="792452" cy="792452"/>
              <a:chOff x="6031797" y="1508863"/>
              <a:chExt cx="719368" cy="719369"/>
            </a:xfrm>
          </p:grpSpPr>
          <p:sp>
            <p:nvSpPr>
              <p:cNvPr id="47" name="Circle">
                <a:extLst>
                  <a:ext uri="{FF2B5EF4-FFF2-40B4-BE49-F238E27FC236}">
                    <a16:creationId xmlns:a16="http://schemas.microsoft.com/office/drawing/2014/main" id="{D840FAAF-211D-CF37-128D-828E7E3B89EA}"/>
                  </a:ext>
                </a:extLst>
              </p:cNvPr>
              <p:cNvSpPr/>
              <p:nvPr/>
            </p:nvSpPr>
            <p:spPr>
              <a:xfrm>
                <a:off x="6031797" y="1508863"/>
                <a:ext cx="719368" cy="719369"/>
              </a:xfrm>
              <a:prstGeom prst="ellipse">
                <a:avLst/>
              </a:prstGeom>
              <a:noFill/>
              <a:ln w="6350" cap="flat">
                <a:solidFill>
                  <a:srgbClr val="0070C0"/>
                </a:solidFill>
                <a:prstDash val="solid"/>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sp>
            <p:nvSpPr>
              <p:cNvPr id="48" name="Circle">
                <a:extLst>
                  <a:ext uri="{FF2B5EF4-FFF2-40B4-BE49-F238E27FC236}">
                    <a16:creationId xmlns:a16="http://schemas.microsoft.com/office/drawing/2014/main" id="{143CCC9F-7F12-69F8-3BEA-88AC89F6BE34}"/>
                  </a:ext>
                </a:extLst>
              </p:cNvPr>
              <p:cNvSpPr/>
              <p:nvPr/>
            </p:nvSpPr>
            <p:spPr>
              <a:xfrm>
                <a:off x="6131384" y="1574589"/>
                <a:ext cx="45879" cy="45879"/>
              </a:xfrm>
              <a:prstGeom prst="ellipse">
                <a:avLst/>
              </a:prstGeom>
              <a:solidFill>
                <a:schemeClr val="accent1">
                  <a:lumMod val="20000"/>
                  <a:lumOff val="80000"/>
                </a:schemeClr>
              </a:solidFill>
              <a:ln w="12700" cap="flat">
                <a:solidFill>
                  <a:srgbClr val="0070C0"/>
                </a:solidFill>
                <a:miter lim="400000"/>
              </a:ln>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46" name="Circle">
              <a:extLst>
                <a:ext uri="{FF2B5EF4-FFF2-40B4-BE49-F238E27FC236}">
                  <a16:creationId xmlns:a16="http://schemas.microsoft.com/office/drawing/2014/main" id="{38375B00-AD28-AB25-0EAA-BE2002EBD25F}"/>
                </a:ext>
              </a:extLst>
            </p:cNvPr>
            <p:cNvSpPr/>
            <p:nvPr/>
          </p:nvSpPr>
          <p:spPr>
            <a:xfrm>
              <a:off x="6101022" y="1578090"/>
              <a:ext cx="580916" cy="580916"/>
            </a:xfrm>
            <a:prstGeom prst="ellipse">
              <a:avLst/>
            </a:prstGeom>
            <a:solidFill>
              <a:schemeClr val="bg1"/>
            </a:solidFill>
            <a:ln w="12700" cap="flat">
              <a:solidFill>
                <a:srgbClr val="0070C0"/>
              </a:solidFill>
              <a:miter lim="400000"/>
            </a:ln>
            <a:effectLst>
              <a:outerShdw blurRad="266700" sx="102000" sy="102000" algn="ctr" rotWithShape="0">
                <a:schemeClr val="tx2">
                  <a:lumMod val="60000"/>
                  <a:lumOff val="40000"/>
                  <a:alpha val="25000"/>
                </a:schemeClr>
              </a:outerShdw>
            </a:effectLst>
          </p:spPr>
          <p:txBody>
            <a:bodyPr wrap="square" lIns="0" tIns="0" rIns="0" bIns="0" numCol="1"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Montserrat" panose="00000500000000000000" pitchFamily="2" charset="0"/>
                <a:ea typeface="+mn-ea"/>
                <a:cs typeface="Arial" panose="020B0604020202020204" pitchFamily="34" charset="0"/>
                <a:sym typeface="Helvetica Neue Medium"/>
              </a:endParaRPr>
            </a:p>
          </p:txBody>
        </p:sp>
      </p:grpSp>
      <p:sp>
        <p:nvSpPr>
          <p:cNvPr id="51" name="ZoneTexte 50">
            <a:extLst>
              <a:ext uri="{FF2B5EF4-FFF2-40B4-BE49-F238E27FC236}">
                <a16:creationId xmlns:a16="http://schemas.microsoft.com/office/drawing/2014/main" id="{5F804DB7-C7A5-F06F-CC49-A9C1446254F4}"/>
              </a:ext>
            </a:extLst>
          </p:cNvPr>
          <p:cNvSpPr txBox="1"/>
          <p:nvPr/>
        </p:nvSpPr>
        <p:spPr>
          <a:xfrm>
            <a:off x="8568538" y="3565866"/>
            <a:ext cx="3884725" cy="2492990"/>
          </a:xfrm>
          <a:prstGeom prst="rect">
            <a:avLst/>
          </a:prstGeom>
          <a:noFill/>
        </p:spPr>
        <p:txBody>
          <a:bodyPr wrap="square" lIns="91440" tIns="45720" rIns="91440" bIns="45720" anchor="t">
            <a:spAutoFit/>
          </a:bodyPr>
          <a:lstStyle/>
          <a:p>
            <a:r>
              <a:rPr lang="fr-FR" sz="1200" dirty="0">
                <a:solidFill>
                  <a:schemeClr val="bg1"/>
                </a:solidFill>
              </a:rPr>
              <a:t>F</a:t>
            </a:r>
            <a:r>
              <a:rPr lang="fr-FR" sz="1200" dirty="0">
                <a:solidFill>
                  <a:schemeClr val="bg1"/>
                </a:solidFill>
                <a:latin typeface="+mn-lt"/>
                <a:ea typeface="+mn-ea"/>
                <a:cs typeface="+mn-cs"/>
              </a:rPr>
              <a:t>inancer les travaux et les opérations de gestion du service public de l’eau et de l’assainissement </a:t>
            </a:r>
            <a:r>
              <a:rPr lang="en-GB" sz="1200" noProof="1">
                <a:solidFill>
                  <a:schemeClr val="bg1"/>
                </a:solidFill>
                <a:latin typeface="+mn-lt"/>
                <a:ea typeface="+mn-ea"/>
                <a:cs typeface="+mn-cs"/>
              </a:rPr>
              <a:t>e</a:t>
            </a:r>
            <a:r>
              <a:rPr lang="en-GB" sz="1200" b="0" noProof="1">
                <a:solidFill>
                  <a:schemeClr val="bg1"/>
                </a:solidFill>
              </a:rPr>
              <a:t>n particulier les projets complexes : installations mutualisées entre différents services/territoires/filières </a:t>
            </a:r>
          </a:p>
          <a:p>
            <a:r>
              <a:rPr lang="en-GB" sz="1200" b="0" noProof="1">
                <a:solidFill>
                  <a:schemeClr val="bg1"/>
                </a:solidFill>
              </a:rPr>
              <a:t>(ex: méthanisation territoriale, REUT)</a:t>
            </a:r>
            <a:endParaRPr lang="fr-FR" sz="1200" dirty="0">
              <a:solidFill>
                <a:schemeClr val="bg1"/>
              </a:solidFill>
              <a:cs typeface="Arial"/>
            </a:endParaRPr>
          </a:p>
          <a:p>
            <a:pPr marL="171450" indent="-171450">
              <a:spcBef>
                <a:spcPts val="1200"/>
              </a:spcBef>
              <a:buFont typeface="Courier New" panose="02070309020205020404" pitchFamily="49" charset="0"/>
              <a:buChar char="o"/>
            </a:pPr>
            <a:r>
              <a:rPr lang="fr-FR" sz="1100" dirty="0">
                <a:solidFill>
                  <a:schemeClr val="bg1"/>
                </a:solidFill>
              </a:rPr>
              <a:t>Intervention en investisseur avisé </a:t>
            </a:r>
            <a:r>
              <a:rPr lang="fr-FR" sz="1100" b="0" dirty="0">
                <a:solidFill>
                  <a:schemeClr val="bg1"/>
                </a:solidFill>
              </a:rPr>
              <a:t>au capital (Société d’Économie Mixte ou société de projet privé)</a:t>
            </a:r>
          </a:p>
          <a:p>
            <a:pPr marL="171450" indent="-171450" fontAlgn="t">
              <a:spcBef>
                <a:spcPts val="1200"/>
              </a:spcBef>
              <a:buFont typeface="Courier New" panose="02070309020205020404" pitchFamily="49" charset="0"/>
              <a:buChar char="o"/>
            </a:pPr>
            <a:r>
              <a:rPr lang="fr-FR" sz="1100" dirty="0">
                <a:solidFill>
                  <a:schemeClr val="bg1"/>
                </a:solidFill>
              </a:rPr>
              <a:t>Positionnement minoritaire non 1</a:t>
            </a:r>
            <a:r>
              <a:rPr lang="fr-FR" sz="1100" baseline="30000" dirty="0">
                <a:solidFill>
                  <a:schemeClr val="bg1"/>
                </a:solidFill>
              </a:rPr>
              <a:t>er</a:t>
            </a:r>
            <a:r>
              <a:rPr lang="fr-FR" sz="1100" dirty="0">
                <a:solidFill>
                  <a:schemeClr val="bg1"/>
                </a:solidFill>
              </a:rPr>
              <a:t> actionnaire</a:t>
            </a:r>
            <a:br>
              <a:rPr lang="fr-FR" sz="1100" dirty="0">
                <a:solidFill>
                  <a:schemeClr val="bg1"/>
                </a:solidFill>
              </a:rPr>
            </a:br>
            <a:r>
              <a:rPr lang="fr-FR" sz="1100" b="0" dirty="0">
                <a:solidFill>
                  <a:schemeClr val="bg1"/>
                </a:solidFill>
              </a:rPr>
              <a:t>pour un montant &gt; 500 K€</a:t>
            </a:r>
          </a:p>
          <a:p>
            <a:pPr marL="171450" indent="-171450">
              <a:spcBef>
                <a:spcPts val="1200"/>
              </a:spcBef>
              <a:buFont typeface="Courier New" panose="02070309020205020404" pitchFamily="49" charset="0"/>
              <a:buChar char="o"/>
            </a:pPr>
            <a:r>
              <a:rPr lang="fr-FR" sz="1100" b="0" dirty="0">
                <a:solidFill>
                  <a:schemeClr val="bg1"/>
                </a:solidFill>
              </a:rPr>
              <a:t>Participation à la gouvernance</a:t>
            </a:r>
          </a:p>
          <a:p>
            <a:endParaRPr lang="fr-FR" sz="1100" dirty="0">
              <a:solidFill>
                <a:schemeClr val="bg1"/>
              </a:solidFill>
              <a:cs typeface="Arial"/>
            </a:endParaRPr>
          </a:p>
        </p:txBody>
      </p:sp>
      <p:sp>
        <p:nvSpPr>
          <p:cNvPr id="52" name="ZoneTexte 51">
            <a:extLst>
              <a:ext uri="{FF2B5EF4-FFF2-40B4-BE49-F238E27FC236}">
                <a16:creationId xmlns:a16="http://schemas.microsoft.com/office/drawing/2014/main" id="{F080C4C0-3A6B-FD11-55D0-FC2006A6CEA3}"/>
              </a:ext>
            </a:extLst>
          </p:cNvPr>
          <p:cNvSpPr txBox="1"/>
          <p:nvPr/>
        </p:nvSpPr>
        <p:spPr>
          <a:xfrm>
            <a:off x="6074434" y="2920612"/>
            <a:ext cx="789160" cy="307777"/>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b="1" dirty="0">
                <a:solidFill>
                  <a:schemeClr val="accent6"/>
                </a:solidFill>
                <a:cs typeface="Arial"/>
              </a:rPr>
              <a:t>Prêt</a:t>
            </a:r>
          </a:p>
        </p:txBody>
      </p:sp>
    </p:spTree>
    <p:extLst>
      <p:ext uri="{BB962C8B-B14F-4D97-AF65-F5344CB8AC3E}">
        <p14:creationId xmlns:p14="http://schemas.microsoft.com/office/powerpoint/2010/main" val="3835911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A5792DBF-53DE-3D4F-AB34-4350E747B6E4}"/>
              </a:ext>
            </a:extLst>
          </p:cNvPr>
          <p:cNvSpPr>
            <a:spLocks noGrp="1"/>
          </p:cNvSpPr>
          <p:nvPr>
            <p:ph type="ctrTitle"/>
          </p:nvPr>
        </p:nvSpPr>
        <p:spPr>
          <a:xfrm>
            <a:off x="3967903" y="3314994"/>
            <a:ext cx="4843568" cy="1260000"/>
          </a:xfrm>
        </p:spPr>
        <p:txBody>
          <a:bodyPr lIns="91440" tIns="45720" rIns="91440" bIns="45720" anchor="b">
            <a:noAutofit/>
          </a:bodyPr>
          <a:lstStyle/>
          <a:p>
            <a:r>
              <a:rPr lang="fr-GB" dirty="0"/>
              <a:t>Un positionnement fort sur la Transformation Ecologique </a:t>
            </a:r>
            <a:endParaRPr lang="fr-FR" dirty="0"/>
          </a:p>
        </p:txBody>
      </p:sp>
      <p:sp>
        <p:nvSpPr>
          <p:cNvPr id="16" name="Sous-titre 15">
            <a:extLst>
              <a:ext uri="{FF2B5EF4-FFF2-40B4-BE49-F238E27FC236}">
                <a16:creationId xmlns:a16="http://schemas.microsoft.com/office/drawing/2014/main" id="{B6878BD1-06D9-A04E-ACB6-9B4953E89512}"/>
              </a:ext>
            </a:extLst>
          </p:cNvPr>
          <p:cNvSpPr>
            <a:spLocks noGrp="1"/>
          </p:cNvSpPr>
          <p:nvPr>
            <p:ph type="subTitle" idx="10"/>
          </p:nvPr>
        </p:nvSpPr>
        <p:spPr>
          <a:xfrm>
            <a:off x="3967903" y="4653193"/>
            <a:ext cx="4843568" cy="360000"/>
          </a:xfrm>
        </p:spPr>
        <p:txBody>
          <a:bodyPr/>
          <a:lstStyle/>
          <a:p>
            <a:r>
              <a:rPr lang="fr-FR" dirty="0"/>
              <a:t>Thématiques décarbonation</a:t>
            </a:r>
            <a:endParaRPr lang="fr-GB" dirty="0"/>
          </a:p>
          <a:p>
            <a:endParaRPr lang="fr-GB" dirty="0"/>
          </a:p>
        </p:txBody>
      </p:sp>
      <p:sp>
        <p:nvSpPr>
          <p:cNvPr id="3" name="Espace réservé du texte 2">
            <a:extLst>
              <a:ext uri="{FF2B5EF4-FFF2-40B4-BE49-F238E27FC236}">
                <a16:creationId xmlns:a16="http://schemas.microsoft.com/office/drawing/2014/main" id="{CB00FD0B-FBF3-4772-8B78-5711198E6397}"/>
              </a:ext>
            </a:extLst>
          </p:cNvPr>
          <p:cNvSpPr>
            <a:spLocks noGrp="1"/>
          </p:cNvSpPr>
          <p:nvPr>
            <p:ph type="body" idx="1"/>
          </p:nvPr>
        </p:nvSpPr>
        <p:spPr>
          <a:prstGeom prst="rect">
            <a:avLst/>
          </a:prstGeom>
        </p:spPr>
        <p:txBody>
          <a:bodyPr/>
          <a:lstStyle/>
          <a:p>
            <a:r>
              <a:rPr lang="fr-FR"/>
              <a:t>02</a:t>
            </a:r>
          </a:p>
        </p:txBody>
      </p:sp>
    </p:spTree>
    <p:extLst>
      <p:ext uri="{BB962C8B-B14F-4D97-AF65-F5344CB8AC3E}">
        <p14:creationId xmlns:p14="http://schemas.microsoft.com/office/powerpoint/2010/main" val="2253430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58471A9-12B6-3AD5-7DAC-B77444DEB4D5}"/>
              </a:ext>
            </a:extLst>
          </p:cNvPr>
          <p:cNvSpPr>
            <a:spLocks noGrp="1"/>
          </p:cNvSpPr>
          <p:nvPr>
            <p:ph type="sldNum" sz="quarter" idx="12"/>
          </p:nvPr>
        </p:nvSpPr>
        <p:spPr/>
        <p:txBody>
          <a:bodyPr/>
          <a:lstStyle/>
          <a:p>
            <a:fld id="{FF67EF60-D3B0-409C-88CD-C39F952AE724}" type="slidenum">
              <a:rPr lang="fr-FR" smtClean="0"/>
              <a:t>9</a:t>
            </a:fld>
            <a:endParaRPr lang="fr-FR"/>
          </a:p>
        </p:txBody>
      </p:sp>
      <p:sp>
        <p:nvSpPr>
          <p:cNvPr id="16" name="ZoneTexte 15">
            <a:extLst>
              <a:ext uri="{FF2B5EF4-FFF2-40B4-BE49-F238E27FC236}">
                <a16:creationId xmlns:a16="http://schemas.microsoft.com/office/drawing/2014/main" id="{5F043C02-45A8-A75E-6B31-00300B39D9B3}"/>
              </a:ext>
            </a:extLst>
          </p:cNvPr>
          <p:cNvSpPr txBox="1"/>
          <p:nvPr/>
        </p:nvSpPr>
        <p:spPr>
          <a:xfrm>
            <a:off x="743682" y="3398174"/>
            <a:ext cx="1423494" cy="307777"/>
          </a:xfrm>
          <a:prstGeom prst="rect">
            <a:avLst/>
          </a:prstGeom>
          <a:noFill/>
        </p:spPr>
        <p:txBody>
          <a:bodyPr wrap="square" rtlCol="0">
            <a:spAutoFit/>
          </a:bodyPr>
          <a:lstStyle/>
          <a:p>
            <a:pPr algn="ctr"/>
            <a:r>
              <a:rPr lang="fr-FR" sz="1400"/>
              <a:t>Eau</a:t>
            </a:r>
          </a:p>
        </p:txBody>
      </p:sp>
      <p:sp>
        <p:nvSpPr>
          <p:cNvPr id="17" name="ZoneTexte 16">
            <a:extLst>
              <a:ext uri="{FF2B5EF4-FFF2-40B4-BE49-F238E27FC236}">
                <a16:creationId xmlns:a16="http://schemas.microsoft.com/office/drawing/2014/main" id="{D3791399-C32A-48CC-8876-8CFAD236AA39}"/>
              </a:ext>
            </a:extLst>
          </p:cNvPr>
          <p:cNvSpPr txBox="1"/>
          <p:nvPr/>
        </p:nvSpPr>
        <p:spPr>
          <a:xfrm>
            <a:off x="2776360" y="3290452"/>
            <a:ext cx="2110955" cy="523220"/>
          </a:xfrm>
          <a:prstGeom prst="rect">
            <a:avLst/>
          </a:prstGeom>
          <a:noFill/>
        </p:spPr>
        <p:txBody>
          <a:bodyPr wrap="square" rtlCol="0">
            <a:spAutoFit/>
          </a:bodyPr>
          <a:lstStyle/>
          <a:p>
            <a:pPr algn="ctr"/>
            <a:r>
              <a:rPr lang="fr-FR" sz="1400"/>
              <a:t>Rénovation énergétique des bâtiments</a:t>
            </a:r>
          </a:p>
        </p:txBody>
      </p:sp>
      <p:sp>
        <p:nvSpPr>
          <p:cNvPr id="18" name="ZoneTexte 17">
            <a:extLst>
              <a:ext uri="{FF2B5EF4-FFF2-40B4-BE49-F238E27FC236}">
                <a16:creationId xmlns:a16="http://schemas.microsoft.com/office/drawing/2014/main" id="{1223989B-AEAA-5B98-274E-D4EB5B747441}"/>
              </a:ext>
            </a:extLst>
          </p:cNvPr>
          <p:cNvSpPr txBox="1"/>
          <p:nvPr/>
        </p:nvSpPr>
        <p:spPr>
          <a:xfrm>
            <a:off x="7489102" y="3290452"/>
            <a:ext cx="1290941" cy="523220"/>
          </a:xfrm>
          <a:prstGeom prst="rect">
            <a:avLst/>
          </a:prstGeom>
          <a:noFill/>
        </p:spPr>
        <p:txBody>
          <a:bodyPr wrap="square" rtlCol="0">
            <a:spAutoFit/>
          </a:bodyPr>
          <a:lstStyle/>
          <a:p>
            <a:pPr algn="ctr"/>
            <a:r>
              <a:rPr lang="fr-FR" sz="1400"/>
              <a:t>Mobilité et transport</a:t>
            </a:r>
          </a:p>
        </p:txBody>
      </p:sp>
      <p:pic>
        <p:nvPicPr>
          <p:cNvPr id="2" name="Image 1">
            <a:extLst>
              <a:ext uri="{FF2B5EF4-FFF2-40B4-BE49-F238E27FC236}">
                <a16:creationId xmlns:a16="http://schemas.microsoft.com/office/drawing/2014/main" id="{DA221AFA-5CA0-70CB-A050-97D34845AD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8155" y="1661312"/>
            <a:ext cx="1688754" cy="1413619"/>
          </a:xfrm>
          <a:prstGeom prst="rect">
            <a:avLst/>
          </a:prstGeom>
        </p:spPr>
      </p:pic>
      <p:sp>
        <p:nvSpPr>
          <p:cNvPr id="7" name="ZoneTexte 6">
            <a:extLst>
              <a:ext uri="{FF2B5EF4-FFF2-40B4-BE49-F238E27FC236}">
                <a16:creationId xmlns:a16="http://schemas.microsoft.com/office/drawing/2014/main" id="{E1F24158-45D6-025C-5DD5-C751B4FCC4BC}"/>
              </a:ext>
            </a:extLst>
          </p:cNvPr>
          <p:cNvSpPr txBox="1"/>
          <p:nvPr/>
        </p:nvSpPr>
        <p:spPr>
          <a:xfrm>
            <a:off x="9631741" y="3398174"/>
            <a:ext cx="1456503" cy="307777"/>
          </a:xfrm>
          <a:prstGeom prst="rect">
            <a:avLst/>
          </a:prstGeom>
          <a:noFill/>
        </p:spPr>
        <p:txBody>
          <a:bodyPr wrap="square" lIns="91440" tIns="45720" rIns="91440" bIns="45720" rtlCol="0" anchor="t">
            <a:spAutoFit/>
          </a:bodyPr>
          <a:lstStyle/>
          <a:p>
            <a:pPr algn="ctr"/>
            <a:r>
              <a:rPr lang="fr-FR" sz="1400">
                <a:cs typeface="Arial"/>
              </a:rPr>
              <a:t>Biodiversité</a:t>
            </a:r>
          </a:p>
        </p:txBody>
      </p:sp>
      <p:pic>
        <p:nvPicPr>
          <p:cNvPr id="10" name="Image 9">
            <a:extLst>
              <a:ext uri="{FF2B5EF4-FFF2-40B4-BE49-F238E27FC236}">
                <a16:creationId xmlns:a16="http://schemas.microsoft.com/office/drawing/2014/main" id="{D4BC9B66-3147-8B01-AE9E-D7197747B193}"/>
              </a:ext>
            </a:extLst>
          </p:cNvPr>
          <p:cNvPicPr>
            <a:picLocks noChangeAspect="1"/>
          </p:cNvPicPr>
          <p:nvPr/>
        </p:nvPicPr>
        <p:blipFill>
          <a:blip r:embed="rId3"/>
          <a:stretch>
            <a:fillRect/>
          </a:stretch>
        </p:blipFill>
        <p:spPr>
          <a:xfrm>
            <a:off x="1586363" y="4112385"/>
            <a:ext cx="1183441" cy="1441443"/>
          </a:xfrm>
          <a:prstGeom prst="rect">
            <a:avLst/>
          </a:prstGeom>
        </p:spPr>
      </p:pic>
      <p:sp>
        <p:nvSpPr>
          <p:cNvPr id="12" name="ZoneTexte 11">
            <a:extLst>
              <a:ext uri="{FF2B5EF4-FFF2-40B4-BE49-F238E27FC236}">
                <a16:creationId xmlns:a16="http://schemas.microsoft.com/office/drawing/2014/main" id="{15CFDBEE-FE48-04ED-3401-1912543A8C40}"/>
              </a:ext>
            </a:extLst>
          </p:cNvPr>
          <p:cNvSpPr txBox="1"/>
          <p:nvPr/>
        </p:nvSpPr>
        <p:spPr>
          <a:xfrm>
            <a:off x="1243904" y="5666516"/>
            <a:ext cx="1868442" cy="523220"/>
          </a:xfrm>
          <a:prstGeom prst="rect">
            <a:avLst/>
          </a:prstGeom>
          <a:noFill/>
        </p:spPr>
        <p:txBody>
          <a:bodyPr wrap="square" rtlCol="0">
            <a:spAutoFit/>
          </a:bodyPr>
          <a:lstStyle/>
          <a:p>
            <a:pPr algn="ctr"/>
            <a:r>
              <a:rPr lang="fr-FR" sz="1400"/>
              <a:t>Valorisation des déchets</a:t>
            </a:r>
          </a:p>
        </p:txBody>
      </p:sp>
      <p:pic>
        <p:nvPicPr>
          <p:cNvPr id="19" name="Image 18">
            <a:extLst>
              <a:ext uri="{FF2B5EF4-FFF2-40B4-BE49-F238E27FC236}">
                <a16:creationId xmlns:a16="http://schemas.microsoft.com/office/drawing/2014/main" id="{89EC1F53-3A3F-4B81-91E1-339E40F91389}"/>
              </a:ext>
            </a:extLst>
          </p:cNvPr>
          <p:cNvPicPr>
            <a:picLocks noChangeAspect="1"/>
          </p:cNvPicPr>
          <p:nvPr/>
        </p:nvPicPr>
        <p:blipFill>
          <a:blip r:embed="rId4"/>
          <a:stretch>
            <a:fillRect/>
          </a:stretch>
        </p:blipFill>
        <p:spPr>
          <a:xfrm>
            <a:off x="4382986" y="4105717"/>
            <a:ext cx="918651" cy="1397002"/>
          </a:xfrm>
          <a:prstGeom prst="rect">
            <a:avLst/>
          </a:prstGeom>
        </p:spPr>
      </p:pic>
      <p:sp>
        <p:nvSpPr>
          <p:cNvPr id="20" name="ZoneTexte 19">
            <a:extLst>
              <a:ext uri="{FF2B5EF4-FFF2-40B4-BE49-F238E27FC236}">
                <a16:creationId xmlns:a16="http://schemas.microsoft.com/office/drawing/2014/main" id="{D0D2A76D-5988-16D8-E851-37F1FE013C45}"/>
              </a:ext>
            </a:extLst>
          </p:cNvPr>
          <p:cNvSpPr txBox="1"/>
          <p:nvPr/>
        </p:nvSpPr>
        <p:spPr>
          <a:xfrm>
            <a:off x="3630333" y="5613797"/>
            <a:ext cx="2203040" cy="523220"/>
          </a:xfrm>
          <a:prstGeom prst="rect">
            <a:avLst/>
          </a:prstGeom>
          <a:noFill/>
        </p:spPr>
        <p:txBody>
          <a:bodyPr wrap="square" rtlCol="0">
            <a:spAutoFit/>
          </a:bodyPr>
          <a:lstStyle/>
          <a:p>
            <a:pPr algn="ctr"/>
            <a:r>
              <a:rPr lang="fr-FR" sz="1400"/>
              <a:t>Maitrise de l’éclairage public urbain</a:t>
            </a:r>
          </a:p>
        </p:txBody>
      </p:sp>
      <p:pic>
        <p:nvPicPr>
          <p:cNvPr id="22" name="Image 21">
            <a:extLst>
              <a:ext uri="{FF2B5EF4-FFF2-40B4-BE49-F238E27FC236}">
                <a16:creationId xmlns:a16="http://schemas.microsoft.com/office/drawing/2014/main" id="{A6B92293-8E34-9540-6227-464D2F297C77}"/>
              </a:ext>
            </a:extLst>
          </p:cNvPr>
          <p:cNvPicPr>
            <a:picLocks noChangeAspect="1"/>
          </p:cNvPicPr>
          <p:nvPr/>
        </p:nvPicPr>
        <p:blipFill>
          <a:blip r:embed="rId5"/>
          <a:stretch>
            <a:fillRect/>
          </a:stretch>
        </p:blipFill>
        <p:spPr>
          <a:xfrm>
            <a:off x="6649573" y="3972529"/>
            <a:ext cx="1424399" cy="1461192"/>
          </a:xfrm>
          <a:prstGeom prst="rect">
            <a:avLst/>
          </a:prstGeom>
        </p:spPr>
      </p:pic>
      <p:sp>
        <p:nvSpPr>
          <p:cNvPr id="23" name="ZoneTexte 22">
            <a:extLst>
              <a:ext uri="{FF2B5EF4-FFF2-40B4-BE49-F238E27FC236}">
                <a16:creationId xmlns:a16="http://schemas.microsoft.com/office/drawing/2014/main" id="{822880B8-B023-85CF-A335-1829B5158F14}"/>
              </a:ext>
            </a:extLst>
          </p:cNvPr>
          <p:cNvSpPr txBox="1"/>
          <p:nvPr/>
        </p:nvSpPr>
        <p:spPr>
          <a:xfrm>
            <a:off x="6351360" y="5649163"/>
            <a:ext cx="1868442" cy="523220"/>
          </a:xfrm>
          <a:prstGeom prst="rect">
            <a:avLst/>
          </a:prstGeom>
          <a:noFill/>
        </p:spPr>
        <p:txBody>
          <a:bodyPr wrap="square" rtlCol="0">
            <a:spAutoFit/>
          </a:bodyPr>
          <a:lstStyle/>
          <a:p>
            <a:pPr algn="ctr"/>
            <a:r>
              <a:rPr lang="fr-FR" sz="1400"/>
              <a:t>Energie renouvelable et réseau de chaleur</a:t>
            </a:r>
          </a:p>
        </p:txBody>
      </p:sp>
      <p:pic>
        <p:nvPicPr>
          <p:cNvPr id="25" name="Image 24">
            <a:extLst>
              <a:ext uri="{FF2B5EF4-FFF2-40B4-BE49-F238E27FC236}">
                <a16:creationId xmlns:a16="http://schemas.microsoft.com/office/drawing/2014/main" id="{69A93C74-8C78-DC69-9DD0-E82A3A8D3503}"/>
              </a:ext>
            </a:extLst>
          </p:cNvPr>
          <p:cNvPicPr>
            <a:picLocks noChangeAspect="1"/>
          </p:cNvPicPr>
          <p:nvPr/>
        </p:nvPicPr>
        <p:blipFill>
          <a:blip r:embed="rId6"/>
          <a:stretch>
            <a:fillRect/>
          </a:stretch>
        </p:blipFill>
        <p:spPr>
          <a:xfrm>
            <a:off x="9028367" y="3972529"/>
            <a:ext cx="1688754" cy="1462765"/>
          </a:xfrm>
          <a:prstGeom prst="rect">
            <a:avLst/>
          </a:prstGeom>
        </p:spPr>
      </p:pic>
      <p:sp>
        <p:nvSpPr>
          <p:cNvPr id="26" name="ZoneTexte 25">
            <a:extLst>
              <a:ext uri="{FF2B5EF4-FFF2-40B4-BE49-F238E27FC236}">
                <a16:creationId xmlns:a16="http://schemas.microsoft.com/office/drawing/2014/main" id="{362BA474-52CA-3E09-C9DB-349D4D71F9C6}"/>
              </a:ext>
            </a:extLst>
          </p:cNvPr>
          <p:cNvSpPr txBox="1"/>
          <p:nvPr/>
        </p:nvSpPr>
        <p:spPr>
          <a:xfrm>
            <a:off x="8857409" y="5541441"/>
            <a:ext cx="2030671" cy="523220"/>
          </a:xfrm>
          <a:prstGeom prst="rect">
            <a:avLst/>
          </a:prstGeom>
          <a:noFill/>
        </p:spPr>
        <p:txBody>
          <a:bodyPr wrap="square" rtlCol="0">
            <a:spAutoFit/>
          </a:bodyPr>
          <a:lstStyle/>
          <a:p>
            <a:pPr algn="ctr"/>
            <a:r>
              <a:rPr lang="fr-FR" sz="1400"/>
              <a:t>Adaptation au changement climatique</a:t>
            </a:r>
          </a:p>
        </p:txBody>
      </p:sp>
      <p:pic>
        <p:nvPicPr>
          <p:cNvPr id="28" name="Image 27">
            <a:extLst>
              <a:ext uri="{FF2B5EF4-FFF2-40B4-BE49-F238E27FC236}">
                <a16:creationId xmlns:a16="http://schemas.microsoft.com/office/drawing/2014/main" id="{BF321F1D-8029-E697-7DB3-E78915036D51}"/>
              </a:ext>
            </a:extLst>
          </p:cNvPr>
          <p:cNvPicPr>
            <a:picLocks noChangeAspect="1"/>
          </p:cNvPicPr>
          <p:nvPr/>
        </p:nvPicPr>
        <p:blipFill>
          <a:blip r:embed="rId7"/>
          <a:stretch>
            <a:fillRect/>
          </a:stretch>
        </p:blipFill>
        <p:spPr>
          <a:xfrm>
            <a:off x="5545465" y="1666807"/>
            <a:ext cx="1174281" cy="1358917"/>
          </a:xfrm>
          <a:prstGeom prst="rect">
            <a:avLst/>
          </a:prstGeom>
        </p:spPr>
      </p:pic>
      <p:sp>
        <p:nvSpPr>
          <p:cNvPr id="29" name="ZoneTexte 28">
            <a:extLst>
              <a:ext uri="{FF2B5EF4-FFF2-40B4-BE49-F238E27FC236}">
                <a16:creationId xmlns:a16="http://schemas.microsoft.com/office/drawing/2014/main" id="{97E458AD-559A-857F-97B2-E40F5767D1BE}"/>
              </a:ext>
            </a:extLst>
          </p:cNvPr>
          <p:cNvSpPr txBox="1"/>
          <p:nvPr/>
        </p:nvSpPr>
        <p:spPr>
          <a:xfrm>
            <a:off x="5253988" y="3290452"/>
            <a:ext cx="1868442" cy="523220"/>
          </a:xfrm>
          <a:prstGeom prst="rect">
            <a:avLst/>
          </a:prstGeom>
          <a:noFill/>
        </p:spPr>
        <p:txBody>
          <a:bodyPr wrap="square" rtlCol="0">
            <a:spAutoFit/>
          </a:bodyPr>
          <a:lstStyle/>
          <a:p>
            <a:pPr algn="ctr"/>
            <a:r>
              <a:rPr lang="fr-FR" sz="1400"/>
              <a:t>Construction bâtiment performant</a:t>
            </a:r>
          </a:p>
        </p:txBody>
      </p:sp>
      <p:pic>
        <p:nvPicPr>
          <p:cNvPr id="31" name="Image 30">
            <a:extLst>
              <a:ext uri="{FF2B5EF4-FFF2-40B4-BE49-F238E27FC236}">
                <a16:creationId xmlns:a16="http://schemas.microsoft.com/office/drawing/2014/main" id="{1D2ECD43-BAFB-5A05-B822-ADF285A6974D}"/>
              </a:ext>
            </a:extLst>
          </p:cNvPr>
          <p:cNvPicPr>
            <a:picLocks noChangeAspect="1"/>
          </p:cNvPicPr>
          <p:nvPr/>
        </p:nvPicPr>
        <p:blipFill>
          <a:blip r:embed="rId8"/>
          <a:stretch>
            <a:fillRect/>
          </a:stretch>
        </p:blipFill>
        <p:spPr>
          <a:xfrm>
            <a:off x="7597949" y="1717055"/>
            <a:ext cx="1073246" cy="1250605"/>
          </a:xfrm>
          <a:prstGeom prst="rect">
            <a:avLst/>
          </a:prstGeom>
        </p:spPr>
      </p:pic>
      <p:pic>
        <p:nvPicPr>
          <p:cNvPr id="33" name="Image 32">
            <a:extLst>
              <a:ext uri="{FF2B5EF4-FFF2-40B4-BE49-F238E27FC236}">
                <a16:creationId xmlns:a16="http://schemas.microsoft.com/office/drawing/2014/main" id="{F6F9DAE0-68FD-748A-EB39-D0E63DF322B7}"/>
              </a:ext>
            </a:extLst>
          </p:cNvPr>
          <p:cNvPicPr>
            <a:picLocks noChangeAspect="1"/>
          </p:cNvPicPr>
          <p:nvPr/>
        </p:nvPicPr>
        <p:blipFill>
          <a:blip r:embed="rId9"/>
          <a:stretch>
            <a:fillRect/>
          </a:stretch>
        </p:blipFill>
        <p:spPr>
          <a:xfrm>
            <a:off x="743682" y="1638795"/>
            <a:ext cx="1434402" cy="1423494"/>
          </a:xfrm>
          <a:prstGeom prst="rect">
            <a:avLst/>
          </a:prstGeom>
        </p:spPr>
      </p:pic>
      <p:pic>
        <p:nvPicPr>
          <p:cNvPr id="24" name="Image 23" descr="Une image contenant Graphique, Police, conception, symbole&#10;&#10;Description générée automatiquement">
            <a:extLst>
              <a:ext uri="{FF2B5EF4-FFF2-40B4-BE49-F238E27FC236}">
                <a16:creationId xmlns:a16="http://schemas.microsoft.com/office/drawing/2014/main" id="{811F2809-E9F5-A60B-6D3C-BC9394BF7A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5667" y="1513898"/>
            <a:ext cx="1621596" cy="1621596"/>
          </a:xfrm>
          <a:prstGeom prst="rect">
            <a:avLst/>
          </a:prstGeom>
        </p:spPr>
      </p:pic>
      <p:sp>
        <p:nvSpPr>
          <p:cNvPr id="13" name="Titre 4">
            <a:extLst>
              <a:ext uri="{FF2B5EF4-FFF2-40B4-BE49-F238E27FC236}">
                <a16:creationId xmlns:a16="http://schemas.microsoft.com/office/drawing/2014/main" id="{4C23FCED-7272-026C-818C-8E7164468EC1}"/>
              </a:ext>
            </a:extLst>
          </p:cNvPr>
          <p:cNvSpPr txBox="1">
            <a:spLocks/>
          </p:cNvSpPr>
          <p:nvPr/>
        </p:nvSpPr>
        <p:spPr>
          <a:xfrm>
            <a:off x="885825" y="220735"/>
            <a:ext cx="11249907" cy="468000"/>
          </a:xfrm>
          <a:prstGeom prst="rect">
            <a:avLst/>
          </a:prstGeom>
        </p:spPr>
        <p:txBody>
          <a:bodyPr lIns="91440" tIns="45720" rIns="91440" bIns="45720" anchor="t">
            <a:noAutofit/>
          </a:bodyPr>
          <a:lstStyle>
            <a:lvl1pPr algn="l" defTabSz="957051" rtl="0" eaLnBrk="1" latinLnBrk="0" hangingPunct="1">
              <a:lnSpc>
                <a:spcPct val="90000"/>
              </a:lnSpc>
              <a:spcBef>
                <a:spcPct val="0"/>
              </a:spcBef>
              <a:buNone/>
              <a:defRPr sz="2996" b="1" kern="1200">
                <a:solidFill>
                  <a:schemeClr val="tx1"/>
                </a:solidFill>
                <a:latin typeface="+mj-lt"/>
                <a:ea typeface="+mj-ea"/>
                <a:cs typeface="+mj-cs"/>
              </a:defRPr>
            </a:lvl1pPr>
          </a:lstStyle>
          <a:p>
            <a:r>
              <a:rPr lang="fr-FR" sz="2800" dirty="0">
                <a:solidFill>
                  <a:srgbClr val="E5281D"/>
                </a:solidFill>
                <a:latin typeface="Arial" panose="020B0604020202020204"/>
              </a:rPr>
              <a:t>9 thématiques TEE couvertes par nos financements</a:t>
            </a:r>
            <a:br>
              <a:rPr lang="fr-FR" sz="2800" dirty="0">
                <a:latin typeface="Arial" panose="020B0604020202020204"/>
              </a:rPr>
            </a:br>
            <a:endParaRPr lang="fr-FR" sz="2800" b="0" dirty="0">
              <a:solidFill>
                <a:srgbClr val="85746D"/>
              </a:solidFill>
              <a:latin typeface="Arial" panose="020B0604020202020204"/>
            </a:endParaRPr>
          </a:p>
        </p:txBody>
      </p:sp>
      <p:sp>
        <p:nvSpPr>
          <p:cNvPr id="4" name="Rectangle 3">
            <a:extLst>
              <a:ext uri="{FF2B5EF4-FFF2-40B4-BE49-F238E27FC236}">
                <a16:creationId xmlns:a16="http://schemas.microsoft.com/office/drawing/2014/main" id="{256DB06F-1DF2-6216-73B2-8969FD8CA6C3}"/>
              </a:ext>
            </a:extLst>
          </p:cNvPr>
          <p:cNvSpPr/>
          <p:nvPr/>
        </p:nvSpPr>
        <p:spPr>
          <a:xfrm>
            <a:off x="885825" y="832420"/>
            <a:ext cx="11915224" cy="707886"/>
          </a:xfrm>
          <a:prstGeom prst="rect">
            <a:avLst/>
          </a:prstGeom>
        </p:spPr>
        <p:txBody>
          <a:bodyPr wrap="square">
            <a:spAutoFit/>
          </a:bodyPr>
          <a:lstStyle/>
          <a:p>
            <a:pPr marL="0" lvl="2" defTabSz="479237">
              <a:defRPr/>
            </a:pPr>
            <a:r>
              <a:rPr lang="fr-FR" sz="2000" b="1" dirty="0">
                <a:solidFill>
                  <a:schemeClr val="dk2"/>
                </a:solidFill>
                <a:latin typeface="Arial"/>
                <a:cs typeface="Arial"/>
                <a:sym typeface="Arial"/>
              </a:rPr>
              <a:t>5 thématiques valorisent la décarbonation, enjeux majeurs pour atteindre </a:t>
            </a:r>
          </a:p>
          <a:p>
            <a:pPr marL="0" lvl="2" defTabSz="479237">
              <a:defRPr/>
            </a:pPr>
            <a:r>
              <a:rPr lang="fr-FR" sz="2000" b="1" dirty="0">
                <a:solidFill>
                  <a:schemeClr val="dk2"/>
                </a:solidFill>
                <a:latin typeface="Arial"/>
                <a:cs typeface="Arial"/>
                <a:sym typeface="Arial"/>
              </a:rPr>
              <a:t>la neutralité carbone d’ici 2050</a:t>
            </a:r>
          </a:p>
        </p:txBody>
      </p:sp>
      <p:pic>
        <p:nvPicPr>
          <p:cNvPr id="1026" name="Picture 2" descr="Decarbonization Today">
            <a:extLst>
              <a:ext uri="{FF2B5EF4-FFF2-40B4-BE49-F238E27FC236}">
                <a16:creationId xmlns:a16="http://schemas.microsoft.com/office/drawing/2014/main" id="{652B0122-6ED9-8ABF-C9D4-0A49256D609A}"/>
              </a:ext>
            </a:extLst>
          </p:cNvPr>
          <p:cNvPicPr>
            <a:picLocks noChangeAspect="1" noChangeArrowheads="1"/>
          </p:cNvPicPr>
          <p:nvPr/>
        </p:nvPicPr>
        <p:blipFill>
          <a:blip r:embed="rId11">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446132" y="2283358"/>
            <a:ext cx="872023" cy="8179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ecarbonization Today">
            <a:extLst>
              <a:ext uri="{FF2B5EF4-FFF2-40B4-BE49-F238E27FC236}">
                <a16:creationId xmlns:a16="http://schemas.microsoft.com/office/drawing/2014/main" id="{997421CA-016F-3FA4-585C-B26BA64DBC23}"/>
              </a:ext>
            </a:extLst>
          </p:cNvPr>
          <p:cNvPicPr>
            <a:picLocks noChangeAspect="1" noChangeArrowheads="1"/>
          </p:cNvPicPr>
          <p:nvPr/>
        </p:nvPicPr>
        <p:blipFill>
          <a:blip r:embed="rId11">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050280" y="2227690"/>
            <a:ext cx="872023" cy="8179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ecarbonization Today">
            <a:extLst>
              <a:ext uri="{FF2B5EF4-FFF2-40B4-BE49-F238E27FC236}">
                <a16:creationId xmlns:a16="http://schemas.microsoft.com/office/drawing/2014/main" id="{8FE707B9-E39C-9CD7-831C-2B4029455BF6}"/>
              </a:ext>
            </a:extLst>
          </p:cNvPr>
          <p:cNvPicPr>
            <a:picLocks noChangeAspect="1" noChangeArrowheads="1"/>
          </p:cNvPicPr>
          <p:nvPr/>
        </p:nvPicPr>
        <p:blipFill>
          <a:blip r:embed="rId11">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126150" y="4821116"/>
            <a:ext cx="872023" cy="817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ecarbonization Today">
            <a:extLst>
              <a:ext uri="{FF2B5EF4-FFF2-40B4-BE49-F238E27FC236}">
                <a16:creationId xmlns:a16="http://schemas.microsoft.com/office/drawing/2014/main" id="{0036CE1E-E779-9E47-9B03-BCF22F2BD095}"/>
              </a:ext>
            </a:extLst>
          </p:cNvPr>
          <p:cNvPicPr>
            <a:picLocks noChangeAspect="1" noChangeArrowheads="1"/>
          </p:cNvPicPr>
          <p:nvPr/>
        </p:nvPicPr>
        <p:blipFill>
          <a:blip r:embed="rId11">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131565" y="4789850"/>
            <a:ext cx="872023" cy="8179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ecarbonization Today">
            <a:extLst>
              <a:ext uri="{FF2B5EF4-FFF2-40B4-BE49-F238E27FC236}">
                <a16:creationId xmlns:a16="http://schemas.microsoft.com/office/drawing/2014/main" id="{5DA6B755-D1F3-EF39-3A69-6411BBD1BEC7}"/>
              </a:ext>
            </a:extLst>
          </p:cNvPr>
          <p:cNvPicPr>
            <a:picLocks noChangeAspect="1" noChangeArrowheads="1"/>
          </p:cNvPicPr>
          <p:nvPr/>
        </p:nvPicPr>
        <p:blipFill>
          <a:blip r:embed="rId11">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122021" y="4811550"/>
            <a:ext cx="872023" cy="817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703031"/>
      </p:ext>
    </p:extLst>
  </p:cSld>
  <p:clrMapOvr>
    <a:masterClrMapping/>
  </p:clrMapOvr>
</p:sld>
</file>

<file path=ppt/theme/theme1.xml><?xml version="1.0" encoding="utf-8"?>
<a:theme xmlns:a="http://schemas.openxmlformats.org/drawingml/2006/main" name="Banque des Territoires">
  <a:themeElements>
    <a:clrScheme name="Banque des territoires OK">
      <a:dk1>
        <a:srgbClr val="E5281D"/>
      </a:dk1>
      <a:lt1>
        <a:srgbClr val="FFFFFF"/>
      </a:lt1>
      <a:dk2>
        <a:srgbClr val="85746D"/>
      </a:dk2>
      <a:lt2>
        <a:srgbClr val="62C3D6"/>
      </a:lt2>
      <a:accent1>
        <a:srgbClr val="62C36D"/>
      </a:accent1>
      <a:accent2>
        <a:srgbClr val="FFEB68"/>
      </a:accent2>
      <a:accent3>
        <a:srgbClr val="F4A023"/>
      </a:accent3>
      <a:accent4>
        <a:srgbClr val="EB6DAA"/>
      </a:accent4>
      <a:accent5>
        <a:srgbClr val="A07CB9"/>
      </a:accent5>
      <a:accent6>
        <a:srgbClr val="7B7B7B"/>
      </a:accent6>
      <a:hlink>
        <a:srgbClr val="62C3D6"/>
      </a:hlink>
      <a:folHlink>
        <a:srgbClr val="E528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nque_des_territoires_-_masque_powerpoint_cl2.pptx" id="{A8F00B5D-EDEF-4D4A-B163-6EC009418705}" vid="{3D65CDD3-D224-4546-94A8-D4AF8EE2BE1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78205fca-f2c3-4f7c-97d0-f8e14a846e4b"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9F1CB06F429D4BB5DFAE4AF6459E55" ma:contentTypeVersion="17" ma:contentTypeDescription="Crée un document." ma:contentTypeScope="" ma:versionID="faf05d97b05400330560d2d05298faa7">
  <xsd:schema xmlns:xsd="http://www.w3.org/2001/XMLSchema" xmlns:xs="http://www.w3.org/2001/XMLSchema" xmlns:p="http://schemas.microsoft.com/office/2006/metadata/properties" xmlns:ns1="http://schemas.microsoft.com/sharepoint/v3" xmlns:ns2="5527284b-fcdc-4540-9de8-2727edad811f" xmlns:ns3="78205fca-f2c3-4f7c-97d0-f8e14a846e4b" targetNamespace="http://schemas.microsoft.com/office/2006/metadata/properties" ma:root="true" ma:fieldsID="5a3c6cc30effc6bdedf108407f672d18" ns1:_="" ns2:_="" ns3:_="">
    <xsd:import namespace="http://schemas.microsoft.com/sharepoint/v3"/>
    <xsd:import namespace="5527284b-fcdc-4540-9de8-2727edad811f"/>
    <xsd:import namespace="78205fca-f2c3-4f7c-97d0-f8e14a846e4b"/>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TaxCatchAll"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Propriétés de la stratégie de conformité unifiée" ma:hidden="true" ma:internalName="_ip_UnifiedCompliancePolicyProperties">
      <xsd:simpleType>
        <xsd:restriction base="dms:Note"/>
      </xsd:simpleType>
    </xsd:element>
    <xsd:element name="_ip_UnifiedCompliancePolicyUIAction" ma:index="11"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27284b-fcdc-4540-9de8-2727edad81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205fca-f2c3-4f7c-97d0-f8e14a846e4b"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19" nillable="true" ma:displayName="Taxonomy Catch All Column" ma:hidden="true" ma:list="{bbdcb0ea-60d4-4369-a119-ec1ecad3f270}" ma:internalName="TaxCatchAll" ma:showField="CatchAllData" ma:web="78205fca-f2c3-4f7c-97d0-f8e14a846e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526D15-0128-44DA-BE1D-D25F7F7B3A68}">
  <ds:schemaRefs>
    <ds:schemaRef ds:uri="http://schemas.microsoft.com/office/2006/documentManagement/types"/>
    <ds:schemaRef ds:uri="http://schemas.microsoft.com/office/infopath/2007/PartnerControls"/>
    <ds:schemaRef ds:uri="0fb5f674-764d-4ca0-84f8-cc40880a245d"/>
    <ds:schemaRef ds:uri="http://purl.org/dc/elements/1.1/"/>
    <ds:schemaRef ds:uri="http://schemas.microsoft.com/office/2006/metadata/properties"/>
    <ds:schemaRef ds:uri="http://purl.org/dc/terms/"/>
    <ds:schemaRef ds:uri="038d9b5b-fd97-4f2f-bbf9-76235fb6d285"/>
    <ds:schemaRef ds:uri="http://schemas.openxmlformats.org/package/2006/metadata/core-properties"/>
    <ds:schemaRef ds:uri="http://www.w3.org/XML/1998/namespace"/>
    <ds:schemaRef ds:uri="http://purl.org/dc/dcmitype/"/>
    <ds:schemaRef ds:uri="http://schemas.microsoft.com/sharepoint/v3"/>
    <ds:schemaRef ds:uri="78205fca-f2c3-4f7c-97d0-f8e14a846e4b"/>
  </ds:schemaRefs>
</ds:datastoreItem>
</file>

<file path=customXml/itemProps2.xml><?xml version="1.0" encoding="utf-8"?>
<ds:datastoreItem xmlns:ds="http://schemas.openxmlformats.org/officeDocument/2006/customXml" ds:itemID="{7AA7EB27-5B57-49D2-8AB5-11BA6DA2F9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527284b-fcdc-4540-9de8-2727edad811f"/>
    <ds:schemaRef ds:uri="78205fca-f2c3-4f7c-97d0-f8e14a846e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E726EC-D320-4ECF-9D98-04F75A46F6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modele_Banque des Territoires</Template>
  <TotalTime>3088</TotalTime>
  <Words>2106</Words>
  <Application>Microsoft Office PowerPoint</Application>
  <PresentationFormat>Personnalisé</PresentationFormat>
  <Paragraphs>377</Paragraphs>
  <Slides>26</Slides>
  <Notes>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26</vt:i4>
      </vt:variant>
    </vt:vector>
  </HeadingPairs>
  <TitlesOfParts>
    <vt:vector size="34" baseType="lpstr">
      <vt:lpstr>Arial</vt:lpstr>
      <vt:lpstr>Calibri</vt:lpstr>
      <vt:lpstr>Calibri Light</vt:lpstr>
      <vt:lpstr>Courier New</vt:lpstr>
      <vt:lpstr>Montserrat</vt:lpstr>
      <vt:lpstr>Verdana</vt:lpstr>
      <vt:lpstr>Wingdings</vt:lpstr>
      <vt:lpstr>Banque des Territoires</vt:lpstr>
      <vt:lpstr>Offre transition écologique et énergétique (TEE)</vt:lpstr>
      <vt:lpstr>Présentation de la Banque des Territoires</vt:lpstr>
      <vt:lpstr>La Banque des Territoires</vt:lpstr>
      <vt:lpstr>En prêt une tarification simple, équitable et compétitive </vt:lpstr>
      <vt:lpstr>Les Prêts secteur public local - thématiques</vt:lpstr>
      <vt:lpstr>Eau</vt:lpstr>
      <vt:lpstr>Présentation PowerPoint</vt:lpstr>
      <vt:lpstr>Un positionnement fort sur la Transformation Ecologique </vt:lpstr>
      <vt:lpstr>Présentation PowerPoint</vt:lpstr>
      <vt:lpstr>La rénovation des bâtiments et de l’éclairage public</vt:lpstr>
      <vt:lpstr>Transformation écologique : rénovation énergétique des bâtiments et maitrise de l'éclairage public urbain </vt:lpstr>
      <vt:lpstr>Une nouvelle offre qui mixe ingénierie et prêts : le programme EduRénov</vt:lpstr>
      <vt:lpstr>Une nouvelle offre qui mixe ingénierie et prêts : le programme EduRénov</vt:lpstr>
      <vt:lpstr>Gestion et valorisation des déchets </vt:lpstr>
      <vt:lpstr>Transformation écologique : valorisation des déchets</vt:lpstr>
      <vt:lpstr>Energie renouvelables et réseau de chaleur  </vt:lpstr>
      <vt:lpstr>Transformation écologique : énergies renouvelables et réseaux de chaleur</vt:lpstr>
      <vt:lpstr>Dispositif Intracting </vt:lpstr>
      <vt:lpstr>Mécanisme du dispositif Intracting</vt:lpstr>
      <vt:lpstr>Quels sont les types d’opérations financées par Intracting ?</vt:lpstr>
      <vt:lpstr>Conditions​ financières</vt:lpstr>
      <vt:lpstr>Consigner </vt:lpstr>
      <vt:lpstr>Dispositif de la consignation </vt:lpstr>
      <vt:lpstr>La consignation au service des collectivités territoriales et EPCI</vt:lpstr>
      <vt:lpstr>Vos contacts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plusieurs lignes Arial bold 35 pt</dc:title>
  <dc:creator>Daros, Adrien</dc:creator>
  <cp:lastModifiedBy>Yvon, Christelle</cp:lastModifiedBy>
  <cp:revision>36</cp:revision>
  <dcterms:created xsi:type="dcterms:W3CDTF">2023-11-23T16:50:46Z</dcterms:created>
  <dcterms:modified xsi:type="dcterms:W3CDTF">2024-09-05T13:22:36Z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0x010100E085914DF1880E41BD8FAF20733FBFAB</vt:lpwstr>
  </property>
  <property fmtid="{D5CDD505-2E9C-101B-9397-08002B2CF9AE}" pid="3" name="MSIP_Label_c5b04b44-fe65-4c0a-a094-f1129d3224ff_Enabled">
    <vt:lpwstr>true</vt:lpwstr>
  </property>
  <property fmtid="{D5CDD505-2E9C-101B-9397-08002B2CF9AE}" pid="4" name="MSIP_Label_c5b04b44-fe65-4c0a-a094-f1129d3224ff_SetDate">
    <vt:lpwstr>2023-11-30T17:55:04Z</vt:lpwstr>
  </property>
  <property fmtid="{D5CDD505-2E9C-101B-9397-08002B2CF9AE}" pid="5" name="MSIP_Label_c5b04b44-fe65-4c0a-a094-f1129d3224ff_Method">
    <vt:lpwstr>Privileged</vt:lpwstr>
  </property>
  <property fmtid="{D5CDD505-2E9C-101B-9397-08002B2CF9AE}" pid="6" name="MSIP_Label_c5b04b44-fe65-4c0a-a094-f1129d3224ff_Name">
    <vt:lpwstr>C1-Public</vt:lpwstr>
  </property>
  <property fmtid="{D5CDD505-2E9C-101B-9397-08002B2CF9AE}" pid="7" name="MSIP_Label_c5b04b44-fe65-4c0a-a094-f1129d3224ff_SiteId">
    <vt:lpwstr>6eab6365-8194-49c6-a4d0-e2d1a0fbeb74</vt:lpwstr>
  </property>
  <property fmtid="{D5CDD505-2E9C-101B-9397-08002B2CF9AE}" pid="8" name="MSIP_Label_c5b04b44-fe65-4c0a-a094-f1129d3224ff_ActionId">
    <vt:lpwstr>67360377-0385-49ae-8df9-c8fca6c5c5e4</vt:lpwstr>
  </property>
  <property fmtid="{D5CDD505-2E9C-101B-9397-08002B2CF9AE}" pid="9" name="MSIP_Label_c5b04b44-fe65-4c0a-a094-f1129d3224ff_ContentBits">
    <vt:lpwstr>0</vt:lpwstr>
  </property>
</Properties>
</file>