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  <p:sldMasterId id="2147483767" r:id="rId5"/>
    <p:sldMasterId id="2147483813" r:id="rId6"/>
    <p:sldMasterId id="2147483824" r:id="rId7"/>
  </p:sldMasterIdLst>
  <p:notesMasterIdLst>
    <p:notesMasterId r:id="rId17"/>
  </p:notesMasterIdLst>
  <p:handoutMasterIdLst>
    <p:handoutMasterId r:id="rId18"/>
  </p:handoutMasterIdLst>
  <p:sldIdLst>
    <p:sldId id="570" r:id="rId8"/>
    <p:sldId id="571" r:id="rId9"/>
    <p:sldId id="577" r:id="rId10"/>
    <p:sldId id="580" r:id="rId11"/>
    <p:sldId id="529" r:id="rId12"/>
    <p:sldId id="568" r:id="rId13"/>
    <p:sldId id="572" r:id="rId14"/>
    <p:sldId id="574" r:id="rId15"/>
    <p:sldId id="581" r:id="rId16"/>
  </p:sldIdLst>
  <p:sldSz cx="9144000" cy="5143500" type="screen16x9"/>
  <p:notesSz cx="6858000" cy="9926638"/>
  <p:custDataLst>
    <p:tags r:id="rId19"/>
  </p:custDataLst>
  <p:defaultTextStyle>
    <a:defPPr>
      <a:defRPr lang="en-GB"/>
    </a:defPPr>
    <a:lvl1pPr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1pPr>
    <a:lvl2pPr marL="355600" indent="101600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2pPr>
    <a:lvl3pPr marL="712788" indent="2016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3pPr>
    <a:lvl4pPr marL="1068388" indent="303213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4pPr>
    <a:lvl5pPr marL="1425575" indent="403225" algn="l" defTabSz="712788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Helvetica 75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èle Orange" id="{72A0C14C-6D8C-461B-AE2F-1214D784C8B2}">
          <p14:sldIdLst>
            <p14:sldId id="570"/>
            <p14:sldId id="571"/>
            <p14:sldId id="577"/>
            <p14:sldId id="580"/>
            <p14:sldId id="529"/>
            <p14:sldId id="568"/>
            <p14:sldId id="572"/>
            <p14:sldId id="574"/>
            <p14:sldId id="581"/>
          </p14:sldIdLst>
        </p14:section>
        <p14:section name="exemple de présentation type" id="{F43484D3-9E52-4095-9904-499B263F3701}">
          <p14:sldIdLst/>
        </p14:section>
        <p14:section name="Palette de couleur" id="{940306AE-76D2-4AAC-A312-B653B41623A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029">
          <p15:clr>
            <a:srgbClr val="A4A3A4"/>
          </p15:clr>
        </p15:guide>
        <p15:guide id="2" orient="horz" pos="2603">
          <p15:clr>
            <a:srgbClr val="A4A3A4"/>
          </p15:clr>
        </p15:guide>
        <p15:guide id="3" orient="horz" pos="2816">
          <p15:clr>
            <a:srgbClr val="A4A3A4"/>
          </p15:clr>
        </p15:guide>
        <p15:guide id="4" orient="horz" pos="607">
          <p15:clr>
            <a:srgbClr val="A4A3A4"/>
          </p15:clr>
        </p15:guide>
        <p15:guide id="5" orient="horz" pos="822">
          <p15:clr>
            <a:srgbClr val="A4A3A4"/>
          </p15:clr>
        </p15:guide>
        <p15:guide id="6" orient="horz" pos="2394">
          <p15:clr>
            <a:srgbClr val="A4A3A4"/>
          </p15:clr>
        </p15:guide>
        <p15:guide id="7" orient="horz" pos="1723">
          <p15:clr>
            <a:srgbClr val="A4A3A4"/>
          </p15:clr>
        </p15:guide>
        <p15:guide id="8" orient="horz" pos="1935">
          <p15:clr>
            <a:srgbClr val="A4A3A4"/>
          </p15:clr>
        </p15:guide>
        <p15:guide id="9" orient="horz" pos="216">
          <p15:clr>
            <a:srgbClr val="A4A3A4"/>
          </p15:clr>
        </p15:guide>
        <p15:guide id="10" pos="5550">
          <p15:clr>
            <a:srgbClr val="A4A3A4"/>
          </p15:clr>
        </p15:guide>
        <p15:guide id="11" pos="214">
          <p15:clr>
            <a:srgbClr val="A4A3A4"/>
          </p15:clr>
        </p15:guide>
        <p15:guide id="12" pos="2775">
          <p15:clr>
            <a:srgbClr val="A4A3A4"/>
          </p15:clr>
        </p15:guide>
        <p15:guide id="13" pos="2985">
          <p15:clr>
            <a:srgbClr val="A4A3A4"/>
          </p15:clr>
        </p15:guide>
        <p15:guide id="14" pos="3888">
          <p15:clr>
            <a:srgbClr val="A4A3A4"/>
          </p15:clr>
        </p15:guide>
        <p15:guide id="15" pos="4100">
          <p15:clr>
            <a:srgbClr val="A4A3A4"/>
          </p15:clr>
        </p15:guide>
        <p15:guide id="16" pos="1877">
          <p15:clr>
            <a:srgbClr val="A4A3A4"/>
          </p15:clr>
        </p15:guide>
        <p15:guide id="17" pos="16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TOURNEL Anne Claire FT/SCE/DGC/DS" initials="LACF" lastIdx="6" clrIdx="0"/>
  <p:cmAuthor id="1" name="LETOURNEL Anne-Claire OF/DCOF" initials="AC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50BE87"/>
    <a:srgbClr val="FF6600"/>
    <a:srgbClr val="F16E00"/>
    <a:srgbClr val="FFD200"/>
    <a:srgbClr val="4BB4E6"/>
    <a:srgbClr val="FFDC00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55" autoAdjust="0"/>
  </p:normalViewPr>
  <p:slideViewPr>
    <p:cSldViewPr>
      <p:cViewPr varScale="1">
        <p:scale>
          <a:sx n="125" d="100"/>
          <a:sy n="125" d="100"/>
        </p:scale>
        <p:origin x="792" y="96"/>
      </p:cViewPr>
      <p:guideLst>
        <p:guide orient="horz" pos="3029"/>
        <p:guide orient="horz" pos="2603"/>
        <p:guide orient="horz" pos="2816"/>
        <p:guide orient="horz" pos="607"/>
        <p:guide orient="horz" pos="822"/>
        <p:guide orient="horz" pos="2394"/>
        <p:guide orient="horz" pos="1723"/>
        <p:guide orient="horz" pos="1935"/>
        <p:guide orient="horz" pos="216"/>
        <p:guide pos="5550"/>
        <p:guide pos="214"/>
        <p:guide pos="2775"/>
        <p:guide pos="2985"/>
        <p:guide pos="3888"/>
        <p:guide pos="4100"/>
        <p:guide pos="1877"/>
        <p:guide pos="16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288" y="-72"/>
      </p:cViewPr>
      <p:guideLst>
        <p:guide orient="horz" pos="3127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9.e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824B-B566-4F9E-8E0B-192AC83AB3F4}" type="datetimeFigureOut">
              <a:rPr lang="en-GB" smtClean="0"/>
              <a:pPr/>
              <a:t>11/03/2022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36DA5-BA0A-4CEF-99A9-08EBC7154664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1726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70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712788" rtl="0" fontAlgn="base">
      <a:spcBef>
        <a:spcPct val="30000"/>
      </a:spcBef>
      <a:spcAft>
        <a:spcPct val="0"/>
      </a:spcAft>
      <a:buFont typeface="Wingdings" panose="05000000000000000000" pitchFamily="2" charset="2"/>
      <a:buNone/>
      <a:defRPr sz="900" kern="1200">
        <a:solidFill>
          <a:schemeClr val="tx1"/>
        </a:solidFill>
        <a:latin typeface="Helvetica 75 Bold" panose="020B0804020202020204" pitchFamily="34" charset="0"/>
        <a:ea typeface="ＭＳ Ｐゴシック" pitchFamily="34" charset="-128"/>
        <a:cs typeface="+mn-cs"/>
      </a:defRPr>
    </a:lvl1pPr>
    <a:lvl2pPr marL="1143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2pPr>
    <a:lvl3pPr marL="230188" indent="-115888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3pPr>
    <a:lvl4pPr marL="342900" indent="-112713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4pPr>
    <a:lvl5pPr marL="457200" indent="-114300" algn="l" defTabSz="712788" rtl="0" fontAlgn="base">
      <a:spcBef>
        <a:spcPct val="30000"/>
      </a:spcBef>
      <a:spcAft>
        <a:spcPct val="0"/>
      </a:spcAft>
      <a:buFont typeface="Helvetica 75" panose="020B0804020202020204" pitchFamily="34" charset="0"/>
      <a:buChar char="−"/>
      <a:defRPr sz="900" kern="1200">
        <a:solidFill>
          <a:schemeClr val="tx1"/>
        </a:solidFill>
        <a:latin typeface="Helvetica 55 Roman" panose="020B0604020202020204" pitchFamily="34" charset="0"/>
        <a:ea typeface="ＭＳ Ｐゴシック" pitchFamily="34" charset="-128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80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040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215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708640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324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4601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0998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ce réservé de l'image des diapositives 1">
            <a:extLst>
              <a:ext uri="{FF2B5EF4-FFF2-40B4-BE49-F238E27FC236}">
                <a16:creationId xmlns:a16="http://schemas.microsoft.com/office/drawing/2014/main" id="{ED6C5059-95FE-7940-9BB1-AF6869B4EF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ce réservé des notes 2">
            <a:extLst>
              <a:ext uri="{FF2B5EF4-FFF2-40B4-BE49-F238E27FC236}">
                <a16:creationId xmlns:a16="http://schemas.microsoft.com/office/drawing/2014/main" id="{5AD2FFD3-BBAE-E34E-BCDD-4E61D21E1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7103">
              <a:spcBef>
                <a:spcPct val="0"/>
              </a:spcBef>
            </a:pPr>
            <a:endParaRPr lang="en-US" altLang="fr-FR" dirty="0">
              <a:latin typeface="Helvetica 75 Bold" pitchFamily="2" charset="0"/>
              <a:ea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586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4192341"/>
      </p:ext>
    </p:extLst>
  </p:cSld>
  <p:clrMapOvr>
    <a:masterClrMapping/>
  </p:clrMapOvr>
  <p:transition spd="med">
    <p:fade/>
  </p:transition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67951" y="4469074"/>
            <a:ext cx="4237362" cy="48378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660480712"/>
      </p:ext>
    </p:extLst>
  </p:cSld>
  <p:clrMapOvr>
    <a:masterClrMapping/>
  </p:clrMapOvr>
  <p:transition spd="med">
    <p:fade/>
  </p:transition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bg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691464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585538537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365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250999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1631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bg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bg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8601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7627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95608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804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defRPr sz="3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 marL="401638" marR="0" indent="-401638" algn="l" defTabSz="51435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fr-FR" sz="3000" kern="1200" dirty="0" smtClean="0">
                <a:solidFill>
                  <a:schemeClr val="tx1"/>
                </a:solidFill>
                <a:latin typeface="Helvetica 75 Bold" panose="020B0804020202020204" pitchFamily="34" charset="0"/>
                <a:ea typeface="ＭＳ Ｐゴシック" pitchFamily="34" charset="-128"/>
                <a:cs typeface="+mn-cs"/>
              </a:defRPr>
            </a:lvl2pPr>
            <a:lvl3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3pPr>
            <a:lvl4pPr marL="401638" indent="-401638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4pPr>
            <a:lvl5pPr marL="0" indent="0">
              <a:lnSpc>
                <a:spcPct val="85000"/>
              </a:lnSpc>
              <a:spcAft>
                <a:spcPts val="800"/>
              </a:spcAft>
              <a:buFont typeface="+mj-lt"/>
              <a:buNone/>
              <a:defRPr sz="30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1"/>
            <a:r>
              <a:rPr lang="fr-FR" dirty="0"/>
              <a:t>Troisième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fr-FR" dirty="0"/>
              <a:t>Quatrième niveau</a:t>
            </a:r>
          </a:p>
          <a:p>
            <a:pPr marL="401638" marR="0" lvl="1" indent="-401638" algn="l" defTabSz="514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fr-FR" dirty="0"/>
              <a:t>Cinquième niveau</a:t>
            </a:r>
          </a:p>
          <a:p>
            <a:pPr marL="401638" lvl="1" indent="-401638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424001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</p:spTree>
    <p:extLst>
      <p:ext uri="{BB962C8B-B14F-4D97-AF65-F5344CB8AC3E}">
        <p14:creationId xmlns:p14="http://schemas.microsoft.com/office/powerpoint/2010/main" val="34422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5082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10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 panose="020B080402020202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5555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28594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095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64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11238" y="303610"/>
            <a:ext cx="7808912" cy="39421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85479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334D0B14-1551-1545-ACE3-35600B6AE779}" type="datetimeFigureOut">
              <a:rPr lang="fr-FR" sz="1800" smtClean="0">
                <a:solidFill>
                  <a:srgbClr val="000000"/>
                </a:solidFill>
                <a:latin typeface="Helvetica 75 Bold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10/03/2022</a:t>
            </a:fld>
            <a:endParaRPr lang="fr-FR" sz="180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180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fld id="{12ABFAD7-E363-1F4E-8C62-7188EB0E9F18}" type="slidenum">
              <a:rPr lang="fr-FR" sz="1800" smtClean="0">
                <a:solidFill>
                  <a:srgbClr val="000000"/>
                </a:solidFill>
                <a:latin typeface="Helvetica 75 Bold"/>
                <a:ea typeface="+mn-ea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FR" sz="1800">
              <a:solidFill>
                <a:srgbClr val="0000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89934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la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339725"/>
            <a:ext cx="5832475" cy="3460750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508750" y="339725"/>
            <a:ext cx="2301875" cy="3460750"/>
          </a:xfrm>
        </p:spPr>
        <p:txBody>
          <a:bodyPr tIns="109728"/>
          <a:lstStyle>
            <a:lvl1pPr>
              <a:spcAft>
                <a:spcPts val="2400"/>
              </a:spcAft>
              <a:defRPr baseline="0">
                <a:latin typeface="Helvetica 75 Bold" panose="020B0804020202020204" pitchFamily="34" charset="0"/>
              </a:defRPr>
            </a:lvl1pPr>
            <a:lvl2pPr>
              <a:spcAft>
                <a:spcPts val="2400"/>
              </a:spcAft>
              <a:defRPr>
                <a:latin typeface="Helvetica 75 Bold" panose="020B0804020202020204" pitchFamily="34" charset="0"/>
              </a:defRPr>
            </a:lvl2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42499504"/>
      </p:ext>
    </p:extLst>
  </p:cSld>
  <p:clrMapOvr>
    <a:masterClrMapping/>
  </p:clrMapOvr>
  <p:transition spd="med">
    <p:fade/>
  </p:transition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3200"/>
              </a:spcAft>
              <a:defRPr sz="550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2400"/>
              </a:spcAft>
              <a:defRPr sz="1400">
                <a:latin typeface="Helvetica 75 Bold" panose="020B0804020202020204" pitchFamily="34" charset="0"/>
              </a:defRPr>
            </a:lvl2pPr>
            <a:lvl3pPr marL="0" indent="0">
              <a:lnSpc>
                <a:spcPct val="85000"/>
              </a:lnSpc>
              <a:spcAft>
                <a:spcPts val="800"/>
              </a:spcAft>
              <a:buNone/>
              <a:defRPr sz="1200"/>
            </a:lvl3pPr>
            <a:lvl4pPr>
              <a:lnSpc>
                <a:spcPct val="85000"/>
              </a:lnSpc>
              <a:spcAft>
                <a:spcPts val="800"/>
              </a:spcAft>
              <a:defRPr sz="5500"/>
            </a:lvl4pPr>
            <a:lvl5pPr>
              <a:lnSpc>
                <a:spcPct val="85000"/>
              </a:lnSpc>
              <a:spcAft>
                <a:spcPts val="800"/>
              </a:spcAft>
              <a:defRPr sz="5500"/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2315388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1184275"/>
            <a:ext cx="8515350" cy="3365500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81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6" y="268289"/>
            <a:ext cx="4828498" cy="2301874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5500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800725" y="266701"/>
            <a:ext cx="3028950" cy="340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0687" y="2704144"/>
            <a:ext cx="4831185" cy="966156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180975" indent="-180975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406800" indent="-190800" algn="l">
              <a:spcBef>
                <a:spcPts val="336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594000" indent="-172800" algn="l">
              <a:spcBef>
                <a:spcPts val="24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799200" indent="-190800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13535" y="4233863"/>
            <a:ext cx="612775" cy="612775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Helvetica 75 Bold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7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314325" y="268287"/>
            <a:ext cx="8515349" cy="4281487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 marL="358775" indent="-358775">
              <a:spcBef>
                <a:spcPts val="0"/>
              </a:spcBef>
              <a:buClrTx/>
              <a:buSzPct val="100000"/>
              <a:buFont typeface="+mj-lt"/>
              <a:buAutoNum type="arabicPeriod"/>
              <a:defRPr sz="3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37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13769" y="268287"/>
            <a:ext cx="6096839" cy="4281487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5500" baseline="0"/>
            </a:lvl1pPr>
            <a:lvl2pPr>
              <a:lnSpc>
                <a:spcPct val="85000"/>
              </a:lnSpc>
              <a:spcBef>
                <a:spcPts val="0"/>
              </a:spcBef>
              <a:defRPr sz="5500"/>
            </a:lvl2pPr>
            <a:lvl3pPr>
              <a:defRPr sz="5500"/>
            </a:lvl3pPr>
            <a:lvl4pPr>
              <a:defRPr sz="5500"/>
            </a:lvl4pPr>
            <a:lvl5pPr>
              <a:defRPr sz="5500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035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14326" y="1184275"/>
            <a:ext cx="3966930" cy="3365499"/>
          </a:xfrm>
        </p:spPr>
        <p:txBody>
          <a:bodyPr>
            <a:normAutofit/>
          </a:bodyPr>
          <a:lstStyle>
            <a:lvl1pPr>
              <a:defRPr sz="1400" baseline="0"/>
            </a:lvl1pPr>
            <a:lvl2pPr>
              <a:defRPr sz="1400" baseline="0">
                <a:solidFill>
                  <a:schemeClr val="tx1"/>
                </a:solidFill>
              </a:defRPr>
            </a:lvl2pPr>
            <a:lvl3pPr>
              <a:defRPr sz="1400" baseline="0">
                <a:solidFill>
                  <a:schemeClr val="tx1"/>
                </a:solidFill>
              </a:defRPr>
            </a:lvl3pPr>
            <a:lvl4pPr>
              <a:defRPr sz="1400" baseline="0">
                <a:solidFill>
                  <a:schemeClr val="tx1"/>
                </a:solidFill>
              </a:defRPr>
            </a:lvl4pPr>
            <a:lvl5pPr>
              <a:defRPr sz="1400" baseline="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4795" y="1183698"/>
            <a:ext cx="3964880" cy="336441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027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833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56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619545" y="4749146"/>
            <a:ext cx="6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 lang="fr-FR" sz="800" dirty="0">
              <a:solidFill>
                <a:srgbClr val="FF7900"/>
              </a:solidFill>
              <a:latin typeface="Helvetica 75 Bold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4234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1011238" y="303610"/>
            <a:ext cx="7808912" cy="394215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4726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5"/>
            <a:ext cx="8470900" cy="623888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4"/>
            <a:ext cx="8470899" cy="3165475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sz="1400"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2452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4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738688" y="1304925"/>
            <a:ext cx="4065589" cy="3165474"/>
          </a:xfrm>
        </p:spPr>
        <p:txBody>
          <a:bodyPr/>
          <a:lstStyle>
            <a:lvl1pPr>
              <a:lnSpc>
                <a:spcPct val="90000"/>
              </a:lnSpc>
              <a:spcAft>
                <a:spcPts val="800"/>
              </a:spcAft>
              <a:defRPr baseline="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000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1304925"/>
            <a:ext cx="8470899" cy="31654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9725" y="339724"/>
            <a:ext cx="8470900" cy="623889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2000"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91418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c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9726" y="339725"/>
            <a:ext cx="8470899" cy="4130675"/>
          </a:xfrm>
        </p:spPr>
        <p:txBody>
          <a:bodyPr/>
          <a:lstStyle>
            <a:lvl1pPr>
              <a:lnSpc>
                <a:spcPct val="85000"/>
              </a:lnSpc>
              <a:spcAft>
                <a:spcPts val="2400"/>
              </a:spcAft>
              <a:defRPr sz="3000" baseline="0">
                <a:solidFill>
                  <a:schemeClr val="tx1"/>
                </a:solidFill>
                <a:latin typeface="Helvetica 75 Bold" panose="020B0804020202020204" pitchFamily="34" charset="0"/>
              </a:defRPr>
            </a:lvl1pPr>
            <a:lvl2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2pPr>
            <a:lvl3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3pPr>
            <a:lvl4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4pPr>
            <a:lvl5pPr>
              <a:lnSpc>
                <a:spcPct val="90000"/>
              </a:lnSpc>
              <a:spcAft>
                <a:spcPts val="800"/>
              </a:spcAft>
              <a:defRPr sz="1400">
                <a:solidFill>
                  <a:schemeClr val="tx1"/>
                </a:solidFill>
                <a:latin typeface="Helvetica 75 Bold" panose="020B0804020202020204" pitchFamily="34" charset="0"/>
              </a:defRPr>
            </a:lvl5pPr>
          </a:lstStyle>
          <a:p>
            <a:pPr lvl="0"/>
            <a:r>
              <a:rPr lang="fr-FR" dirty="0"/>
              <a:t>Modifiez le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66616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spcAft>
                <a:spcPts val="0"/>
              </a:spcAft>
              <a:defRPr>
                <a:solidFill>
                  <a:srgbClr val="FF6600"/>
                </a:solidFill>
                <a:latin typeface="Helvetica 75 Bold" panose="020B0804020202020204" pitchFamily="34" charset="0"/>
              </a:defRPr>
            </a:lvl1pPr>
          </a:lstStyle>
          <a:p>
            <a:r>
              <a:rPr lang="fr-FR" dirty="0"/>
              <a:t>Modifiez le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5699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6328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ags" Target="../tags/tag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vmlDrawing" Target="../drawings/vmlDrawing2.v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1.emf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0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6296477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" name="Diapositive think-cell" r:id="rId14" imgW="360" imgH="360" progId="TCLayout.ActiveDocument.1">
                  <p:embed/>
                </p:oleObj>
              </mc:Choice>
              <mc:Fallback>
                <p:oleObj name="Diapositive think-cell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fr-FR" sz="2000" b="0" i="0" baseline="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685059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656231" y="4680296"/>
            <a:ext cx="8151220" cy="339726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</a:p>
        </p:txBody>
      </p:sp>
      <p:sp>
        <p:nvSpPr>
          <p:cNvPr id="6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DD6BD8DF-450F-4232-955D-3748E3ED63EE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319470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tx1"/>
        </a:buClr>
        <a:buFont typeface="Helvetica 75" panose="020B0804020202020204" pitchFamily="34" charset="0"/>
        <a:buChar char="−"/>
        <a:defRPr sz="1400" kern="1200">
          <a:solidFill>
            <a:schemeClr val="tx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7191352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Diapositive think-cell" r:id="rId14" imgW="360" imgH="360" progId="TCLayout.ActiveDocument.1">
                  <p:embed/>
                </p:oleObj>
              </mc:Choice>
              <mc:Fallback>
                <p:oleObj name="Diapositive think-cell" r:id="rId14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fr-FR" sz="2000" b="0" i="0" baseline="0" dirty="0">
              <a:latin typeface="Helvetica 75 Bold"/>
              <a:ea typeface="ＭＳ Ｐゴシック"/>
              <a:cs typeface="+mj-cs"/>
              <a:sym typeface="Helvetica 75 Bold"/>
            </a:endParaRPr>
          </a:p>
        </p:txBody>
      </p:sp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339725" y="339724"/>
            <a:ext cx="8470900" cy="621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noProof="0" dirty="0"/>
              <a:t>Cliquez ici pour saisir le titre principal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6550" y="1304385"/>
            <a:ext cx="8474075" cy="316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Modifiez le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  <a:endParaRPr lang="en-GB" altLang="en-US" dirty="0"/>
          </a:p>
        </p:txBody>
      </p:sp>
      <p:sp>
        <p:nvSpPr>
          <p:cNvPr id="4" name="Text Placeholder 10"/>
          <p:cNvSpPr txBox="1">
            <a:spLocks/>
          </p:cNvSpPr>
          <p:nvPr/>
        </p:nvSpPr>
        <p:spPr>
          <a:xfrm>
            <a:off x="336550" y="4471988"/>
            <a:ext cx="275010" cy="334961"/>
          </a:xfrm>
          <a:prstGeom prst="rect">
            <a:avLst/>
          </a:prstGeom>
        </p:spPr>
        <p:txBody>
          <a:bodyPr wrap="square" lIns="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2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2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  <p:sp>
        <p:nvSpPr>
          <p:cNvPr id="5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606A7ECA-4999-4D8F-AA19-9D4BC8844856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0365940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ransition spd="med">
    <p:fade/>
  </p:transition>
  <p:hf hdr="0"/>
  <p:txStyles>
    <p:title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0"/>
        </a:spcAft>
        <a:defRPr sz="2000" kern="120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j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2pPr>
      <a:lvl3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3pPr>
      <a:lvl4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4pPr>
      <a:lvl5pPr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5pPr>
      <a:lvl6pPr marL="4572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6pPr>
      <a:lvl7pPr marL="9144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7pPr>
      <a:lvl8pPr marL="13716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8pPr>
      <a:lvl9pPr marL="1828800" algn="l" defTabSz="514350" rtl="0" eaLnBrk="1" fontAlgn="base" hangingPunct="1">
        <a:lnSpc>
          <a:spcPct val="90000"/>
        </a:lnSpc>
        <a:spcBef>
          <a:spcPct val="0"/>
        </a:spcBef>
        <a:spcAft>
          <a:spcPts val="1200"/>
        </a:spcAft>
        <a:defRPr sz="1600">
          <a:solidFill>
            <a:schemeClr val="tx2"/>
          </a:solidFill>
          <a:latin typeface="Helvetica 75" pitchFamily="34" charset="0"/>
          <a:ea typeface="ＭＳ Ｐゴシック" pitchFamily="34" charset="-128"/>
        </a:defRPr>
      </a:lvl9pPr>
    </p:titleStyle>
    <p:bodyStyle>
      <a:lvl1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 baseline="0">
          <a:solidFill>
            <a:srgbClr val="FF6600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1pPr>
      <a:lvl2pPr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Font typeface="Arial" pitchFamily="34" charset="0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2pPr>
      <a:lvl3pPr marL="133350" indent="-133350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3pPr>
      <a:lvl4pPr marL="271463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4pPr>
      <a:lvl5pPr marL="406400" indent="-134938" algn="l" defTabSz="514350" rtl="0" eaLnBrk="1" fontAlgn="base" hangingPunct="1">
        <a:lnSpc>
          <a:spcPct val="90000"/>
        </a:lnSpc>
        <a:spcBef>
          <a:spcPct val="0"/>
        </a:spcBef>
        <a:spcAft>
          <a:spcPts val="800"/>
        </a:spcAft>
        <a:buClr>
          <a:schemeClr val="bg1"/>
        </a:buClr>
        <a:buFont typeface="Helvetica 75" panose="020B0804020202020204" pitchFamily="34" charset="0"/>
        <a:buChar char="−"/>
        <a:defRPr sz="1400" kern="1200">
          <a:solidFill>
            <a:schemeClr val="bg1"/>
          </a:solidFill>
          <a:latin typeface="Helvetica 75 Bold" panose="020B0804020202020204" pitchFamily="34" charset="0"/>
          <a:ea typeface="ＭＳ Ｐゴシック" pitchFamily="34" charset="-128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944922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5" name="Diapositive think-cell" r:id="rId16" imgW="360" imgH="360" progId="TCLayout.ActiveDocument.1">
                  <p:embed/>
                </p:oleObj>
              </mc:Choice>
              <mc:Fallback>
                <p:oleObj name="Diapositive think-cell" r:id="rId16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fr-FR" sz="2000" b="0" i="0" baseline="0" dirty="0">
              <a:solidFill>
                <a:srgbClr val="000000"/>
              </a:solidFill>
              <a:latin typeface="Helvetica 75 Bold"/>
              <a:ea typeface="+mj-ea"/>
              <a:cs typeface="+mj-cs"/>
              <a:sym typeface="Helvetica 75 Bold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6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22197E30-700A-476F-9A38-622CE98D903F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07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4325" y="267494"/>
            <a:ext cx="8515350" cy="7437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184275"/>
            <a:ext cx="8515350" cy="3365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314325" y="4535485"/>
            <a:ext cx="275010" cy="334961"/>
          </a:xfrm>
          <a:prstGeom prst="rect">
            <a:avLst/>
          </a:prstGeom>
        </p:spPr>
        <p:txBody>
          <a:bodyPr wrap="square" lIns="72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200"/>
              </a:spcAft>
              <a:buClr>
                <a:srgbClr val="FFFFFF"/>
              </a:buClr>
              <a:defRPr/>
            </a:pPr>
            <a:fld id="{8702007A-2642-4DC4-A457-FD791426C840}" type="slidenum">
              <a:rPr sz="800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200"/>
                </a:spcAft>
                <a:buClr>
                  <a:srgbClr val="FFFFFF"/>
                </a:buClr>
                <a:defRPr/>
              </a:pPr>
              <a:t>‹N°›</a:t>
            </a:fld>
            <a:endParaRPr sz="800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4" name="MSIPCMContentMarking" descr="{&quot;HashCode&quot;:-309203560,&quot;Placement&quot;:&quot;Footer&quot;,&quot;Top&quot;:388.8,&quot;Left&quot;:315.058655,&quot;SlideWidth&quot;:720,&quot;SlideHeight&quot;:405}">
            <a:extLst>
              <a:ext uri="{FF2B5EF4-FFF2-40B4-BE49-F238E27FC236}">
                <a16:creationId xmlns:a16="http://schemas.microsoft.com/office/drawing/2014/main" id="{E1370638-D054-443F-8427-BA19F084DB73}"/>
              </a:ext>
            </a:extLst>
          </p:cNvPr>
          <p:cNvSpPr txBox="1"/>
          <p:nvPr userDrawn="1"/>
        </p:nvSpPr>
        <p:spPr>
          <a:xfrm>
            <a:off x="4001245" y="4937760"/>
            <a:ext cx="1141510" cy="20574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  <a:endParaRPr lang="fr-FR" sz="800" dirty="0" err="1">
              <a:solidFill>
                <a:srgbClr val="ED7D31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2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spc="-20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400" kern="1200" spc="-20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Calibri" panose="020F0502020204030204" pitchFamily="34" charset="0"/>
        <a:buNone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Wingdings" panose="05000000000000000000" pitchFamily="2" charset="2"/>
        <a:buChar char="§"/>
        <a:defRPr sz="1400" kern="1200" spc="-20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407988" indent="-190500" algn="l" defTabSz="91440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595313" indent="-173038" algn="l" defTabSz="91440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400" kern="1200" spc="-20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800100" indent="-1905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file:///\\Opnasnasvelp03b\efer7383\DRCL%20G\02%20_%20Grands%20programmes\21_02%20Projet%20Ruralit&#233;\1_Le%20r&#233;seau%20%20QS%20&amp;%20modernisation\1.1_%20Elagage\Cr&#233;a\Leaflet%20g&#233;n&#233;rique\elagage-generique_2021%20DEF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8.xml"/><Relationship Id="rId7" Type="http://schemas.openxmlformats.org/officeDocument/2006/relationships/hyperlink" Target="https://reseaux.orange.fr/actualites/elagage-reseaux" TargetMode="Externa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3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7.png"/><Relationship Id="rId12" Type="http://schemas.openxmlformats.org/officeDocument/2006/relationships/oleObject" Target="../embeddings/oleObject10.bin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.e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9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9.png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ollectivites.orange.com/fr/actualites/pour-rester-branche-elaguez/" TargetMode="External"/><Relationship Id="rId3" Type="http://schemas.openxmlformats.org/officeDocument/2006/relationships/slideLayout" Target="../slideLayouts/slideLayout28.xml"/><Relationship Id="rId7" Type="http://schemas.openxmlformats.org/officeDocument/2006/relationships/hyperlink" Target="https://reseaux.orange.fr/actualites/elagage-reseaux" TargetMode="Externa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13" Type="http://schemas.openxmlformats.org/officeDocument/2006/relationships/image" Target="../media/image23.wmf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6.png"/><Relationship Id="rId12" Type="http://schemas.openxmlformats.org/officeDocument/2006/relationships/package" Target="../embeddings/Microsoft_Word_Document2.docx"/><Relationship Id="rId17" Type="http://schemas.openxmlformats.org/officeDocument/2006/relationships/image" Target="../media/image25.wmf"/><Relationship Id="rId2" Type="http://schemas.openxmlformats.org/officeDocument/2006/relationships/tags" Target="../tags/tag12.xml"/><Relationship Id="rId16" Type="http://schemas.openxmlformats.org/officeDocument/2006/relationships/package" Target="../embeddings/Microsoft_Word_Document4.docx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.emf"/><Relationship Id="rId11" Type="http://schemas.openxmlformats.org/officeDocument/2006/relationships/image" Target="../media/image22.wmf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24.wmf"/><Relationship Id="rId10" Type="http://schemas.openxmlformats.org/officeDocument/2006/relationships/package" Target="../embeddings/Microsoft_Word_Document1.docx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1.wmf"/><Relationship Id="rId14" Type="http://schemas.openxmlformats.org/officeDocument/2006/relationships/package" Target="../embeddings/Microsoft_Word_Document3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23528" y="51470"/>
            <a:ext cx="5616624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800" dirty="0">
                <a:solidFill>
                  <a:schemeClr val="bg2"/>
                </a:solidFill>
                <a:latin typeface="+mn-lt"/>
              </a:rPr>
              <a:t>La composition du kit d’accompagnement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 support pédagogique pour la collectivité locale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 support à destination des riverains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Une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animatique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pédagogique associée à deux mini versions pour les réseaux sociaux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Trois modèles d’affiches</a:t>
            </a:r>
          </a:p>
          <a:p>
            <a:pPr marL="342900" indent="-342900"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buFontTx/>
              <a:buChar char="-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Des courriers types pour les administrés</a:t>
            </a:r>
          </a:p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339502"/>
            <a:ext cx="2705100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95536" y="267494"/>
            <a:ext cx="82089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800" dirty="0">
                <a:solidFill>
                  <a:schemeClr val="bg2"/>
                </a:solidFill>
                <a:latin typeface="+mn-lt"/>
              </a:rPr>
              <a:t>Un </a:t>
            </a:r>
            <a:r>
              <a:rPr lang="fr-FR" sz="2800" dirty="0" err="1">
                <a:solidFill>
                  <a:schemeClr val="bg2"/>
                </a:solidFill>
                <a:latin typeface="+mn-lt"/>
              </a:rPr>
              <a:t>leaflet</a:t>
            </a:r>
            <a:r>
              <a:rPr lang="fr-FR" sz="2800" dirty="0">
                <a:solidFill>
                  <a:schemeClr val="bg2"/>
                </a:solidFill>
                <a:latin typeface="+mn-lt"/>
              </a:rPr>
              <a:t> identifiant les bénéfices de l’élagage</a:t>
            </a:r>
          </a:p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47" y="1779767"/>
            <a:ext cx="4355486" cy="30930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1779767"/>
            <a:ext cx="4361045" cy="3092569"/>
          </a:xfrm>
          <a:prstGeom prst="rect">
            <a:avLst/>
          </a:prstGeom>
        </p:spPr>
      </p:pic>
      <p:sp>
        <p:nvSpPr>
          <p:cNvPr id="5" name="Text Box 706"/>
          <p:cNvSpPr txBox="1">
            <a:spLocks noChangeArrowheads="1"/>
          </p:cNvSpPr>
          <p:nvPr/>
        </p:nvSpPr>
        <p:spPr bwMode="auto">
          <a:xfrm>
            <a:off x="395536" y="834540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400" dirty="0">
                <a:solidFill>
                  <a:schemeClr val="bg1"/>
                </a:solidFill>
                <a:latin typeface="+mn-lt"/>
              </a:rPr>
              <a:t>Support pédagogique à destination des collectivités locales</a:t>
            </a: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177531"/>
              </p:ext>
            </p:extLst>
          </p:nvPr>
        </p:nvGraphicFramePr>
        <p:xfrm>
          <a:off x="8114535" y="98972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1" name="Acrobat Document" showAsIcon="1" r:id="rId6" imgW="914400" imgH="771480" progId="AcroExch.Document.DC">
                  <p:embed/>
                </p:oleObj>
              </mc:Choice>
              <mc:Fallback>
                <p:oleObj name="Acrobat Document" showAsIcon="1" r:id="rId6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14535" y="98972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626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706"/>
          <p:cNvSpPr txBox="1">
            <a:spLocks noChangeArrowheads="1"/>
          </p:cNvSpPr>
          <p:nvPr/>
        </p:nvSpPr>
        <p:spPr bwMode="auto">
          <a:xfrm>
            <a:off x="395536" y="267494"/>
            <a:ext cx="8208912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800" dirty="0">
                <a:solidFill>
                  <a:schemeClr val="bg2"/>
                </a:solidFill>
                <a:latin typeface="+mn-lt"/>
              </a:rPr>
              <a:t>Un support rappelant la responsabilité des propriétaires (</a:t>
            </a:r>
            <a:r>
              <a:rPr lang="fr-FR" sz="2800" dirty="0" err="1">
                <a:solidFill>
                  <a:schemeClr val="bg2"/>
                </a:solidFill>
                <a:latin typeface="+mn-lt"/>
                <a:hlinkClick r:id="rId4" action="ppaction://hlinkfile"/>
              </a:rPr>
              <a:t>pj</a:t>
            </a:r>
            <a:r>
              <a:rPr lang="fr-FR" sz="2800" dirty="0">
                <a:solidFill>
                  <a:schemeClr val="bg2"/>
                </a:solidFill>
                <a:latin typeface="+mn-lt"/>
              </a:rPr>
              <a:t>)</a:t>
            </a:r>
          </a:p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endParaRPr lang="fr-FR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 Box 706"/>
          <p:cNvSpPr txBox="1">
            <a:spLocks noChangeArrowheads="1"/>
          </p:cNvSpPr>
          <p:nvPr/>
        </p:nvSpPr>
        <p:spPr bwMode="auto">
          <a:xfrm>
            <a:off x="492105" y="1491630"/>
            <a:ext cx="28254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eaLnBrk="0" fontAlgn="auto" hangingPunct="0">
              <a:spcBef>
                <a:spcPts val="0"/>
              </a:spcBef>
              <a:spcAft>
                <a:spcPct val="50000"/>
              </a:spcAft>
              <a:buClr>
                <a:schemeClr val="bg2"/>
              </a:buClr>
              <a:buSzPct val="100000"/>
              <a:defRPr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Un support « neutre » recto verso à déposer dans les boîtes aux lettres des riverains et personnalisable (tampon) par les collectivités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9872" y="1166604"/>
            <a:ext cx="2736304" cy="390423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62A0D39-7B01-43D4-B3AF-8C591788BB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781" y="1169946"/>
            <a:ext cx="2739817" cy="3904240"/>
          </a:xfrm>
          <a:prstGeom prst="rect">
            <a:avLst/>
          </a:prstGeom>
        </p:spPr>
      </p:pic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2AAD35ED-CF2F-4BD7-AB65-5316FF37F7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675882"/>
              </p:ext>
            </p:extLst>
          </p:nvPr>
        </p:nvGraphicFramePr>
        <p:xfrm>
          <a:off x="1997100" y="420970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2" name="Acrobat Document" showAsIcon="1" r:id="rId7" imgW="914400" imgH="771480" progId="AcroExch.Document.DC">
                  <p:embed/>
                </p:oleObj>
              </mc:Choice>
              <mc:Fallback>
                <p:oleObj name="Acrobat Document" showAsIcon="1" r:id="rId7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97100" y="420970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7142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4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800" dirty="0">
                <a:solidFill>
                  <a:srgbClr val="FF6600"/>
                </a:solidFill>
                <a:latin typeface="Helvetica 75 Bold" panose="020B0804020202020204" pitchFamily="34" charset="0"/>
              </a:rPr>
              <a:t>Une </a:t>
            </a:r>
            <a:r>
              <a:rPr lang="fr-FR" sz="2800" dirty="0" err="1">
                <a:solidFill>
                  <a:srgbClr val="FF6600"/>
                </a:solidFill>
                <a:latin typeface="Helvetica 75 Bold" panose="020B0804020202020204" pitchFamily="34" charset="0"/>
              </a:rPr>
              <a:t>animatique</a:t>
            </a:r>
            <a:r>
              <a:rPr lang="fr-FR" sz="2800" dirty="0">
                <a:solidFill>
                  <a:srgbClr val="FF6600"/>
                </a:solidFill>
                <a:latin typeface="Helvetica 75 Bold" panose="020B0804020202020204" pitchFamily="34" charset="0"/>
              </a:rPr>
              <a:t> pédagogique…</a:t>
            </a:r>
            <a:endParaRPr lang="fr-FR" sz="20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707569"/>
            <a:ext cx="6032456" cy="367793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Cible : le grand public</a:t>
            </a: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Durée : 1mn40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Mise en visibilité : sites en ligne institutionnels &amp; Réseaux Sociaux</a:t>
            </a: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https://collectivites.orange.com/fr/</a:t>
            </a: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  <a:hlinkClick r:id="rId7"/>
              </a:rPr>
              <a:t>https://reseaux.orange.fr/actualites/elagage-reseaux</a:t>
            </a: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Les sites des collectivités locales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2"/>
                </a:solidFill>
                <a:latin typeface="+mn-lt"/>
              </a:rPr>
              <a:t>Le message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: Pour rester branché, élaguez</a:t>
            </a:r>
          </a:p>
          <a:p>
            <a:pPr marL="2857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269875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8"/>
          <a:srcRect r="5594"/>
          <a:stretch/>
        </p:blipFill>
        <p:spPr>
          <a:xfrm>
            <a:off x="6366816" y="425103"/>
            <a:ext cx="2561881" cy="1524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6816" y="2012886"/>
            <a:ext cx="2549384" cy="149637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3226" y="3509264"/>
            <a:ext cx="2705668" cy="158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931024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800" dirty="0">
                <a:solidFill>
                  <a:srgbClr val="FF6600"/>
                </a:solidFill>
                <a:latin typeface="Helvetica 75 Bold" panose="020B0804020202020204" pitchFamily="34" charset="0"/>
              </a:rPr>
              <a:t>… associée à deux mini-vidéos pour les réseaux sociaux</a:t>
            </a:r>
            <a:endParaRPr lang="fr-FR" sz="20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126018"/>
            <a:ext cx="5346340" cy="306237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Cible : le grand public</a:t>
            </a: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Durée : </a:t>
            </a:r>
            <a:r>
              <a:rPr lang="fr-FR" sz="2000" dirty="0" err="1">
                <a:solidFill>
                  <a:schemeClr val="bg1"/>
                </a:solidFill>
                <a:latin typeface="+mn-lt"/>
              </a:rPr>
              <a:t>teasing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 de 30 sec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Mise en visibilité </a:t>
            </a:r>
          </a:p>
          <a:p>
            <a:pPr marL="285750" lvl="1" indent="-285750">
              <a:buClr>
                <a:srgbClr val="FF7900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Compte Twitter Orange France et comptes collectivités locales ou associations des maires (AMRF)</a:t>
            </a:r>
          </a:p>
          <a:p>
            <a:pPr marL="0" lvl="1" indent="0">
              <a:buClr>
                <a:srgbClr val="FF7900"/>
              </a:buClr>
            </a:pPr>
            <a:endParaRPr lang="fr-FR" sz="20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2000" dirty="0">
                <a:solidFill>
                  <a:schemeClr val="bg2"/>
                </a:solidFill>
                <a:latin typeface="+mn-lt"/>
              </a:rPr>
              <a:t>Le message </a:t>
            </a:r>
            <a:r>
              <a:rPr lang="fr-FR" sz="2000" dirty="0">
                <a:solidFill>
                  <a:schemeClr val="bg1"/>
                </a:solidFill>
                <a:latin typeface="+mn-lt"/>
              </a:rPr>
              <a:t>: Pour rester branché, élaguez</a:t>
            </a:r>
          </a:p>
          <a:p>
            <a:pPr marL="285750" lvl="1" indent="-285750">
              <a:buClr>
                <a:srgbClr val="FF7900"/>
              </a:buClr>
              <a:buFont typeface="Wingdings" panose="05000000000000000000" pitchFamily="2" charset="2"/>
              <a:buChar char="§"/>
            </a:pPr>
            <a:endParaRPr lang="fr-FR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0" lvl="1" indent="-269875">
              <a:buClr>
                <a:srgbClr val="FF7900"/>
              </a:buClr>
              <a:buFont typeface="Arial" panose="020B0604020202020204" pitchFamily="34" charset="0"/>
              <a:buChar char="•"/>
            </a:pPr>
            <a:endParaRPr lang="fr-FR" sz="11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0750" y="713534"/>
            <a:ext cx="3240360" cy="19436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7860" y="2657206"/>
            <a:ext cx="3546140" cy="210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5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Affiches (</a:t>
            </a:r>
            <a:r>
              <a:rPr lang="fr-FR" sz="2400" dirty="0" err="1">
                <a:solidFill>
                  <a:schemeClr val="bg2"/>
                </a:solidFill>
              </a:rPr>
              <a:t>pj</a:t>
            </a:r>
            <a:r>
              <a:rPr lang="fr-FR" sz="2400" dirty="0">
                <a:solidFill>
                  <a:schemeClr val="bg2"/>
                </a:solidFill>
              </a:rPr>
              <a:t>)</a:t>
            </a:r>
            <a:endParaRPr lang="fr-FR" sz="18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3528" y="3551155"/>
            <a:ext cx="8282302" cy="156966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</a:rPr>
              <a:t>Mise à disposition de 3 modèles d’affiches (</a:t>
            </a:r>
            <a:r>
              <a:rPr lang="fr-FR" sz="1800" dirty="0" err="1">
                <a:solidFill>
                  <a:schemeClr val="bg1"/>
                </a:solidFill>
                <a:latin typeface="+mn-lt"/>
              </a:rPr>
              <a:t>pdf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 format A3) à imprimer pour une mise en visibilité sur les panneaux d’affichage dans les mairies ou à intégrer dans les communications en ligne pour illustrer un article.</a:t>
            </a:r>
          </a:p>
          <a:p>
            <a:pPr marL="0" lvl="1" indent="0">
              <a:buClr>
                <a:srgbClr val="FF7900"/>
              </a:buClr>
            </a:pPr>
            <a:endParaRPr lang="fr-FR" sz="1800" dirty="0">
              <a:solidFill>
                <a:schemeClr val="bg1"/>
              </a:solidFill>
              <a:latin typeface="+mn-lt"/>
            </a:endParaRPr>
          </a:p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2"/>
                </a:solidFill>
                <a:latin typeface="+mn-lt"/>
              </a:rPr>
              <a:t>Message 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Pour rester branché, élaguez</a:t>
            </a:r>
            <a:br>
              <a:rPr lang="fr-FR" sz="2000" dirty="0">
                <a:solidFill>
                  <a:schemeClr val="bg1"/>
                </a:solidFill>
                <a:latin typeface="+mn-lt"/>
              </a:rPr>
            </a:br>
            <a:endParaRPr lang="fr-FR" sz="1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639092"/>
            <a:ext cx="2055668" cy="288191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9355" y="1034614"/>
            <a:ext cx="3093072" cy="216024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32420" y="639092"/>
            <a:ext cx="2033711" cy="2881918"/>
          </a:xfrm>
          <a:prstGeom prst="rect">
            <a:avLst/>
          </a:prstGeom>
        </p:spPr>
      </p:pic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10534"/>
              </p:ext>
            </p:extLst>
          </p:nvPr>
        </p:nvGraphicFramePr>
        <p:xfrm>
          <a:off x="7956376" y="57948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6" name="Acrobat Document" showAsIcon="1" r:id="rId10" imgW="914400" imgH="771480" progId="AcroExch.Document.DC">
                  <p:embed/>
                </p:oleObj>
              </mc:Choice>
              <mc:Fallback>
                <p:oleObj name="Acrobat Document" showAsIcon="1" r:id="rId10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56376" y="57948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4528986"/>
              </p:ext>
            </p:extLst>
          </p:nvPr>
        </p:nvGraphicFramePr>
        <p:xfrm>
          <a:off x="8223250" y="1374775"/>
          <a:ext cx="3810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7" name="Acrobat Document" showAsIcon="1" r:id="rId12" imgW="380880" imgH="771480" progId="AcroExch.Document.DC">
                  <p:embed/>
                </p:oleObj>
              </mc:Choice>
              <mc:Fallback>
                <p:oleObj name="Acrobat Document" showAsIcon="1" r:id="rId12" imgW="38088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223250" y="1374775"/>
                        <a:ext cx="3810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081558"/>
              </p:ext>
            </p:extLst>
          </p:nvPr>
        </p:nvGraphicFramePr>
        <p:xfrm>
          <a:off x="7991745" y="21692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68" name="Acrobat Document" showAsIcon="1" r:id="rId14" imgW="914400" imgH="771480" progId="AcroExch.Document.DC">
                  <p:embed/>
                </p:oleObj>
              </mc:Choice>
              <mc:Fallback>
                <p:oleObj name="Acrobat Document" showAsIcon="1" r:id="rId14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91745" y="21692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43858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Des contenus éditoriaux (exemple)</a:t>
            </a:r>
            <a:endParaRPr lang="fr-FR" sz="1800" dirty="0">
              <a:solidFill>
                <a:schemeClr val="bg1"/>
              </a:solidFill>
              <a:latin typeface="Helvetica 75 Bold" panose="020B08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915566"/>
            <a:ext cx="7848872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</a:rPr>
              <a:t>Des contenus éditoriaux mis en ligne sur les sites </a:t>
            </a:r>
            <a:r>
              <a:rPr lang="fr-FR" sz="1800" dirty="0">
                <a:solidFill>
                  <a:schemeClr val="bg1"/>
                </a:solidFill>
                <a:latin typeface="+mn-lt"/>
                <a:hlinkClick r:id="rId7"/>
              </a:rPr>
              <a:t>Réseaux.orange.fr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  <a:hlinkClick r:id="rId8"/>
              </a:rPr>
              <a:t>Collectivites.orange.com</a:t>
            </a:r>
            <a:r>
              <a:rPr lang="fr-FR" sz="18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marL="0" lvl="1" indent="0">
              <a:buClr>
                <a:srgbClr val="FF7900"/>
              </a:buClr>
            </a:pPr>
            <a:r>
              <a:rPr lang="fr-FR" sz="1800" dirty="0">
                <a:solidFill>
                  <a:schemeClr val="bg1"/>
                </a:solidFill>
                <a:latin typeface="+mn-lt"/>
              </a:rPr>
              <a:t>et pouvant être mis en visibilité par les collectivités ou utilisés pour rédiger des contenus « locaux »</a:t>
            </a:r>
          </a:p>
          <a:p>
            <a:pPr marL="0" lvl="1" indent="0">
              <a:buClr>
                <a:srgbClr val="FF7900"/>
              </a:buClr>
            </a:pPr>
            <a:endParaRPr lang="fr-FR" sz="1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2304866"/>
            <a:ext cx="5760640" cy="255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3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4" name="Object 4" hidden="1">
            <a:extLst>
              <a:ext uri="{FF2B5EF4-FFF2-40B4-BE49-F238E27FC236}">
                <a16:creationId xmlns:a16="http://schemas.microsoft.com/office/drawing/2014/main" id="{750BAD95-8447-FF4B-B116-7ED6F811B6A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44192" y="1238"/>
          <a:ext cx="1190" cy="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3" name="think-cell Slide" r:id="rId5" imgW="38100" imgH="38100" progId="TCLayout.ActiveDocument.1">
                  <p:embed/>
                </p:oleObj>
              </mc:Choice>
              <mc:Fallback>
                <p:oleObj name="think-cell Slide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192" y="1238"/>
                        <a:ext cx="1190" cy="23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466A9837-F77E-401A-8786-12822B3918DA}"/>
              </a:ext>
            </a:extLst>
          </p:cNvPr>
          <p:cNvSpPr/>
          <p:nvPr/>
        </p:nvSpPr>
        <p:spPr>
          <a:xfrm>
            <a:off x="178130" y="170366"/>
            <a:ext cx="896587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fr-FR" sz="2400" dirty="0">
                <a:solidFill>
                  <a:schemeClr val="bg2"/>
                </a:solidFill>
              </a:rPr>
              <a:t>Trames de courriers à adresser aux administrés selon les situations (</a:t>
            </a:r>
            <a:r>
              <a:rPr lang="fr-FR" sz="2400" dirty="0" err="1">
                <a:solidFill>
                  <a:schemeClr val="bg2"/>
                </a:solidFill>
              </a:rPr>
              <a:t>cf</a:t>
            </a:r>
            <a:r>
              <a:rPr lang="fr-FR" sz="2400" dirty="0">
                <a:solidFill>
                  <a:schemeClr val="bg2"/>
                </a:solidFill>
              </a:rPr>
              <a:t> </a:t>
            </a:r>
            <a:r>
              <a:rPr lang="fr-FR" sz="2400" dirty="0" err="1">
                <a:solidFill>
                  <a:schemeClr val="bg2"/>
                </a:solidFill>
              </a:rPr>
              <a:t>pj</a:t>
            </a:r>
            <a:r>
              <a:rPr lang="fr-FR" sz="2400" dirty="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96270" y="1186755"/>
            <a:ext cx="4464496" cy="276998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Demande formelle aux administrés d’élaguer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Notification des faits reprochés aux riverains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Trame d’arrêté concernant l’élagage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bg1"/>
                </a:solidFill>
                <a:latin typeface="+mn-lt"/>
              </a:rPr>
              <a:t>Trame d’arrêté de mise en demeure</a:t>
            </a:r>
          </a:p>
          <a:p>
            <a:pPr marL="285750" indent="-285750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bg1"/>
                </a:solidFill>
                <a:latin typeface="+mn-lt"/>
              </a:rPr>
              <a:t>Exemples de coupons réponses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2676" y="1249412"/>
            <a:ext cx="3334143" cy="2609761"/>
          </a:xfrm>
          <a:prstGeom prst="rect">
            <a:avLst/>
          </a:prstGeom>
        </p:spPr>
      </p:pic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854471"/>
              </p:ext>
            </p:extLst>
          </p:nvPr>
        </p:nvGraphicFramePr>
        <p:xfrm>
          <a:off x="4978896" y="41764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4" name="Document" showAsIcon="1" r:id="rId8" imgW="914400" imgH="771480" progId="Word.Document.12">
                  <p:embed/>
                </p:oleObj>
              </mc:Choice>
              <mc:Fallback>
                <p:oleObj name="Document" showAsIcon="1" r:id="rId8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78896" y="41764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698161"/>
              </p:ext>
            </p:extLst>
          </p:nvPr>
        </p:nvGraphicFramePr>
        <p:xfrm>
          <a:off x="5794412" y="41764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5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94412" y="41764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506495"/>
              </p:ext>
            </p:extLst>
          </p:nvPr>
        </p:nvGraphicFramePr>
        <p:xfrm>
          <a:off x="6597870" y="4156043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6" name="Document" showAsIcon="1" r:id="rId12" imgW="914400" imgH="771480" progId="Word.Document.12">
                  <p:embed/>
                </p:oleObj>
              </mc:Choice>
              <mc:Fallback>
                <p:oleObj name="Document" showAsIcon="1" r:id="rId12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7870" y="4156043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113140"/>
              </p:ext>
            </p:extLst>
          </p:nvPr>
        </p:nvGraphicFramePr>
        <p:xfrm>
          <a:off x="7400604" y="417648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7" name="Document" showAsIcon="1" r:id="rId14" imgW="914400" imgH="771480" progId="Word.Document.12">
                  <p:embed/>
                </p:oleObj>
              </mc:Choice>
              <mc:Fallback>
                <p:oleObj name="Document" showAsIcon="1" r:id="rId1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00604" y="417648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15675"/>
              </p:ext>
            </p:extLst>
          </p:nvPr>
        </p:nvGraphicFramePr>
        <p:xfrm>
          <a:off x="8092396" y="415604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78" name="Document" showAsIcon="1" r:id="rId16" imgW="914400" imgH="771480" progId="Word.Document.12">
                  <p:embed/>
                </p:oleObj>
              </mc:Choice>
              <mc:Fallback>
                <p:oleObj name="Document" showAsIcon="1" r:id="rId1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092396" y="415604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5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95536" y="555526"/>
            <a:ext cx="5256584" cy="3960440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fr-FR" sz="3600" dirty="0">
                <a:solidFill>
                  <a:schemeClr val="bg1"/>
                </a:solidFill>
              </a:rPr>
              <a:t>Merci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71550"/>
            <a:ext cx="2711140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851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0fd420e2f369681ff7d579defce5493287913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JlosFZDbDs_rbDJLpE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b6M0sa0kUs_2_CO1kNc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NwRtfVrZWy4KijB.E_V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R_template">
  <a:themeElements>
    <a:clrScheme name="Personnalisé 1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FF79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2.xml><?xml version="1.0" encoding="utf-8"?>
<a:theme xmlns:a="http://schemas.openxmlformats.org/drawingml/2006/main" name="1_tmp_AvirerORA_template_EN_beta_v4">
  <a:themeElements>
    <a:clrScheme name="Orange Black">
      <a:dk1>
        <a:srgbClr val="FFFFFF"/>
      </a:dk1>
      <a:lt1>
        <a:srgbClr val="000000"/>
      </a:lt1>
      <a:dk2>
        <a:srgbClr val="FF6600"/>
      </a:dk2>
      <a:lt2>
        <a:srgbClr val="8E908F"/>
      </a:lt2>
      <a:accent1>
        <a:srgbClr val="FF6600"/>
      </a:accent1>
      <a:accent2>
        <a:srgbClr val="323232"/>
      </a:accent2>
      <a:accent3>
        <a:srgbClr val="5C5C5C"/>
      </a:accent3>
      <a:accent4>
        <a:srgbClr val="8E908F"/>
      </a:accent4>
      <a:accent5>
        <a:srgbClr val="ADADAD"/>
      </a:accent5>
      <a:accent6>
        <a:srgbClr val="CCCCCC"/>
      </a:accent6>
      <a:hlink>
        <a:srgbClr val="000000"/>
      </a:hlink>
      <a:folHlink>
        <a:srgbClr val="000000"/>
      </a:folHlink>
    </a:clrScheme>
    <a:fontScheme name="Orange">
      <a:majorFont>
        <a:latin typeface="Helvetica 75"/>
        <a:ea typeface=""/>
        <a:cs typeface=""/>
      </a:majorFont>
      <a:minorFont>
        <a:latin typeface="Helvetica 75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ange_PPTTemplate_v3.potx" id="{7EFB1CC4-B630-4DC5-B88F-B33ED10FA70B}" vid="{E661C32F-4836-4DD1-B604-E27281C607A6}"/>
    </a:ext>
  </a:extLst>
</a:theme>
</file>

<file path=ppt/theme/theme3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4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694FE4A18ED498138E8520EE22EF3" ma:contentTypeVersion="" ma:contentTypeDescription="Crée un document." ma:contentTypeScope="" ma:versionID="f378623b372969fc6a9eeefe31c3cc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fe88fd3cce7a27a3feecc1959e645e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ACA002-92BE-4B0F-81BD-F20F10AAFF56}">
  <ds:schemaRefs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B0A8B1A-8E4E-4FC2-9029-771D134DE1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12A4AAC-2EE8-4785-A158-F9AAACB77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OFR_template</Template>
  <TotalTime>24166</TotalTime>
  <Words>323</Words>
  <Application>Microsoft Office PowerPoint</Application>
  <PresentationFormat>Affichage à l'écran (16:9)</PresentationFormat>
  <Paragraphs>43</Paragraphs>
  <Slides>9</Slides>
  <Notes>8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4</vt:i4>
      </vt:variant>
      <vt:variant>
        <vt:lpstr>Titres des diapositives</vt:lpstr>
      </vt:variant>
      <vt:variant>
        <vt:i4>9</vt:i4>
      </vt:variant>
    </vt:vector>
  </HeadingPairs>
  <TitlesOfParts>
    <vt:vector size="23" baseType="lpstr">
      <vt:lpstr>Arial</vt:lpstr>
      <vt:lpstr>Calibri</vt:lpstr>
      <vt:lpstr>Helvetica 55 Roman</vt:lpstr>
      <vt:lpstr>Helvetica 75</vt:lpstr>
      <vt:lpstr>Helvetica 75 Bold</vt:lpstr>
      <vt:lpstr>Wingdings</vt:lpstr>
      <vt:lpstr>OFR_template</vt:lpstr>
      <vt:lpstr>1_tmp_AvirerORA_template_EN_beta_v4</vt:lpstr>
      <vt:lpstr>blank</vt:lpstr>
      <vt:lpstr>1_blank</vt:lpstr>
      <vt:lpstr>Diapositive think-cell</vt:lpstr>
      <vt:lpstr>Acrobat Document</vt:lpstr>
      <vt:lpstr>think-cell Slide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ORANGE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du 09 mai 2016</dc:title>
  <dc:creator>mehdi.bezzouine@orange.com</dc:creator>
  <cp:lastModifiedBy>BESSIÈRE Gil DOGSO</cp:lastModifiedBy>
  <cp:revision>915</cp:revision>
  <cp:lastPrinted>2021-12-03T10:02:30Z</cp:lastPrinted>
  <dcterms:created xsi:type="dcterms:W3CDTF">2015-04-16T11:40:41Z</dcterms:created>
  <dcterms:modified xsi:type="dcterms:W3CDTF">2022-03-10T23:40:05Z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0x010100783694FE4A18ED498138E8520EE22EF3</vt:lpwstr>
  </property>
  <property fmtid="{D5CDD505-2E9C-101B-9397-08002B2CF9AE}" pid="4" name="Offisync_UniqueId">
    <vt:lpwstr>713560</vt:lpwstr>
  </property>
  <property fmtid="{D5CDD505-2E9C-101B-9397-08002B2CF9AE}" pid="5" name="Offisync_ServerID">
    <vt:lpwstr>1abe28f6-4eb5-42e6-bbff-1356c852cf7b</vt:lpwstr>
  </property>
  <property fmtid="{D5CDD505-2E9C-101B-9397-08002B2CF9AE}" pid="6" name="Jive_VersionGuid">
    <vt:lpwstr>68552dd5-c3d3-475e-930b-62620c6a0603</vt:lpwstr>
  </property>
  <property fmtid="{D5CDD505-2E9C-101B-9397-08002B2CF9AE}" pid="7" name="Offisync_UpdateToken">
    <vt:lpwstr>1</vt:lpwstr>
  </property>
  <property fmtid="{D5CDD505-2E9C-101B-9397-08002B2CF9AE}" pid="8" name="Jive_LatestUserAccountName">
    <vt:lpwstr>anneclaire.letournel@orange.com</vt:lpwstr>
  </property>
  <property fmtid="{D5CDD505-2E9C-101B-9397-08002B2CF9AE}" pid="9" name="Offisync_ProviderInitializationData">
    <vt:lpwstr>https://plazza.orange.com</vt:lpwstr>
  </property>
  <property fmtid="{D5CDD505-2E9C-101B-9397-08002B2CF9AE}" pid="10" name="Jive_ModifiedButNotPublished">
    <vt:lpwstr>True</vt:lpwstr>
  </property>
  <property fmtid="{D5CDD505-2E9C-101B-9397-08002B2CF9AE}" pid="11" name="MSIP_Label_e6c818a6-e1a0-4a6e-a969-20d857c5dc62_Enabled">
    <vt:lpwstr>true</vt:lpwstr>
  </property>
  <property fmtid="{D5CDD505-2E9C-101B-9397-08002B2CF9AE}" pid="12" name="MSIP_Label_e6c818a6-e1a0-4a6e-a969-20d857c5dc62_SetDate">
    <vt:lpwstr>2022-10-18T08:42:51Z</vt:lpwstr>
  </property>
  <property fmtid="{D5CDD505-2E9C-101B-9397-08002B2CF9AE}" pid="13" name="MSIP_Label_e6c818a6-e1a0-4a6e-a969-20d857c5dc62_Method">
    <vt:lpwstr>Privileged</vt:lpwstr>
  </property>
  <property fmtid="{D5CDD505-2E9C-101B-9397-08002B2CF9AE}" pid="14" name="MSIP_Label_e6c818a6-e1a0-4a6e-a969-20d857c5dc62_Name">
    <vt:lpwstr>Orange_restricted_internal.2</vt:lpwstr>
  </property>
  <property fmtid="{D5CDD505-2E9C-101B-9397-08002B2CF9AE}" pid="15" name="MSIP_Label_e6c818a6-e1a0-4a6e-a969-20d857c5dc62_SiteId">
    <vt:lpwstr>90c7a20a-f34b-40bf-bc48-b9253b6f5d20</vt:lpwstr>
  </property>
  <property fmtid="{D5CDD505-2E9C-101B-9397-08002B2CF9AE}" pid="16" name="MSIP_Label_e6c818a6-e1a0-4a6e-a969-20d857c5dc62_ActionId">
    <vt:lpwstr>c6ed0e45-a058-455e-a11e-42325b42a2ec</vt:lpwstr>
  </property>
  <property fmtid="{D5CDD505-2E9C-101B-9397-08002B2CF9AE}" pid="17" name="MSIP_Label_e6c818a6-e1a0-4a6e-a969-20d857c5dc62_ContentBits">
    <vt:lpwstr>0</vt:lpwstr>
  </property>
</Properties>
</file>